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870" r:id="rId2"/>
    <p:sldMasterId id="2147483882" r:id="rId3"/>
    <p:sldMasterId id="2147483894" r:id="rId4"/>
    <p:sldMasterId id="2147483906" r:id="rId5"/>
    <p:sldMasterId id="2147483918" r:id="rId6"/>
  </p:sldMasterIdLst>
  <p:sldIdLst>
    <p:sldId id="1368" r:id="rId7"/>
    <p:sldId id="1230" r:id="rId8"/>
    <p:sldId id="1310" r:id="rId9"/>
    <p:sldId id="1321" r:id="rId10"/>
    <p:sldId id="1322" r:id="rId11"/>
    <p:sldId id="1323" r:id="rId12"/>
    <p:sldId id="660" r:id="rId13"/>
    <p:sldId id="1121" r:id="rId14"/>
    <p:sldId id="1129" r:id="rId15"/>
    <p:sldId id="1373" r:id="rId16"/>
    <p:sldId id="1127" r:id="rId17"/>
    <p:sldId id="1381" r:id="rId18"/>
    <p:sldId id="1266" r:id="rId19"/>
    <p:sldId id="1372" r:id="rId20"/>
    <p:sldId id="1382" r:id="rId21"/>
    <p:sldId id="1141" r:id="rId22"/>
    <p:sldId id="1181" r:id="rId23"/>
    <p:sldId id="1238" r:id="rId24"/>
    <p:sldId id="1239" r:id="rId25"/>
    <p:sldId id="1240" r:id="rId26"/>
    <p:sldId id="1182" r:id="rId27"/>
    <p:sldId id="1183" r:id="rId28"/>
    <p:sldId id="1184" r:id="rId29"/>
    <p:sldId id="1185" r:id="rId30"/>
    <p:sldId id="1187" r:id="rId31"/>
    <p:sldId id="1067" r:id="rId32"/>
    <p:sldId id="619" r:id="rId33"/>
    <p:sldId id="1086" r:id="rId34"/>
    <p:sldId id="1165" r:id="rId35"/>
    <p:sldId id="1153" r:id="rId36"/>
    <p:sldId id="834" r:id="rId37"/>
    <p:sldId id="1154" r:id="rId38"/>
    <p:sldId id="1155" r:id="rId39"/>
    <p:sldId id="1156" r:id="rId40"/>
    <p:sldId id="1158" r:id="rId41"/>
    <p:sldId id="1378" r:id="rId42"/>
    <p:sldId id="1362" r:id="rId43"/>
    <p:sldId id="1202" r:id="rId44"/>
    <p:sldId id="1383" r:id="rId45"/>
    <p:sldId id="1384" r:id="rId46"/>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77" d="100"/>
          <a:sy n="77"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7B11A-AFD9-431E-B1DB-43F7C4B896F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C58FCF45-518B-4BE4-A84A-35E143AE7059}">
      <dgm:prSet custT="1"/>
      <dgm:spPr/>
      <dgm:t>
        <a:bodyPr/>
        <a:lstStyle/>
        <a:p>
          <a:r>
            <a:rPr lang="ja-JP" altLang="en-US" sz="5400" dirty="0">
              <a:latin typeface="メイリオ" panose="020B0604030504040204" pitchFamily="50" charset="-128"/>
              <a:ea typeface="メイリオ" panose="020B0604030504040204" pitchFamily="50" charset="-128"/>
            </a:rPr>
            <a:t>決めるのは自分です</a:t>
          </a:r>
          <a:r>
            <a:rPr lang="ja-JP" sz="5400" dirty="0">
              <a:latin typeface="メイリオ" panose="020B0604030504040204" pitchFamily="50" charset="-128"/>
              <a:ea typeface="メイリオ" panose="020B0604030504040204" pitchFamily="50" charset="-128"/>
            </a:rPr>
            <a:t>！</a:t>
          </a:r>
          <a:endParaRPr lang="en-US" sz="5400" dirty="0">
            <a:latin typeface="メイリオ" panose="020B0604030504040204" pitchFamily="50" charset="-128"/>
            <a:ea typeface="メイリオ" panose="020B0604030504040204" pitchFamily="50" charset="-128"/>
          </a:endParaRPr>
        </a:p>
      </dgm:t>
    </dgm:pt>
    <dgm:pt modelId="{396A6506-2E64-423D-AE79-8B09BAB3FF5F}" type="parTrans" cxnId="{8ABF5E32-30CA-45F3-852D-5E481EDBCC12}">
      <dgm:prSet/>
      <dgm:spPr/>
      <dgm:t>
        <a:bodyPr/>
        <a:lstStyle/>
        <a:p>
          <a:endParaRPr lang="en-US"/>
        </a:p>
      </dgm:t>
    </dgm:pt>
    <dgm:pt modelId="{88891153-8C27-4232-AD43-D0C5E9878BC1}" type="sibTrans" cxnId="{8ABF5E32-30CA-45F3-852D-5E481EDBCC12}">
      <dgm:prSet/>
      <dgm:spPr/>
      <dgm:t>
        <a:bodyPr/>
        <a:lstStyle/>
        <a:p>
          <a:endParaRPr lang="en-US"/>
        </a:p>
      </dgm:t>
    </dgm:pt>
    <dgm:pt modelId="{B755A3F9-BEE0-4865-88C5-86914E726276}" type="pres">
      <dgm:prSet presAssocID="{3EC7B11A-AFD9-431E-B1DB-43F7C4B896F4}" presName="Name0" presStyleCnt="0">
        <dgm:presLayoutVars>
          <dgm:dir/>
          <dgm:resizeHandles val="exact"/>
        </dgm:presLayoutVars>
      </dgm:prSet>
      <dgm:spPr/>
    </dgm:pt>
    <dgm:pt modelId="{46D5A0A8-A1F7-4ACD-81CF-0E028F17471B}" type="pres">
      <dgm:prSet presAssocID="{C58FCF45-518B-4BE4-A84A-35E143AE7059}" presName="parTxOnly" presStyleLbl="node1" presStyleIdx="0" presStyleCnt="1">
        <dgm:presLayoutVars>
          <dgm:bulletEnabled val="1"/>
        </dgm:presLayoutVars>
      </dgm:prSet>
      <dgm:spPr/>
    </dgm:pt>
  </dgm:ptLst>
  <dgm:cxnLst>
    <dgm:cxn modelId="{08C3FC30-61FC-49F4-9EF5-2725C3269DF9}" type="presOf" srcId="{C58FCF45-518B-4BE4-A84A-35E143AE7059}" destId="{46D5A0A8-A1F7-4ACD-81CF-0E028F17471B}" srcOrd="0" destOrd="0" presId="urn:microsoft.com/office/officeart/2005/8/layout/hChevron3"/>
    <dgm:cxn modelId="{8ABF5E32-30CA-45F3-852D-5E481EDBCC12}" srcId="{3EC7B11A-AFD9-431E-B1DB-43F7C4B896F4}" destId="{C58FCF45-518B-4BE4-A84A-35E143AE7059}" srcOrd="0" destOrd="0" parTransId="{396A6506-2E64-423D-AE79-8B09BAB3FF5F}" sibTransId="{88891153-8C27-4232-AD43-D0C5E9878BC1}"/>
    <dgm:cxn modelId="{210BBE35-5619-4320-8589-B30AEFF1ABEC}" type="presOf" srcId="{3EC7B11A-AFD9-431E-B1DB-43F7C4B896F4}" destId="{B755A3F9-BEE0-4865-88C5-86914E726276}" srcOrd="0" destOrd="0" presId="urn:microsoft.com/office/officeart/2005/8/layout/hChevron3"/>
    <dgm:cxn modelId="{7AC833DB-E943-46AB-8D35-A8158480C287}" type="presParOf" srcId="{B755A3F9-BEE0-4865-88C5-86914E726276}" destId="{46D5A0A8-A1F7-4ACD-81CF-0E028F17471B}"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5A0A8-A1F7-4ACD-81CF-0E028F17471B}">
      <dsp:nvSpPr>
        <dsp:cNvPr id="0" name=""/>
        <dsp:cNvSpPr/>
      </dsp:nvSpPr>
      <dsp:spPr>
        <a:xfrm>
          <a:off x="0" y="868451"/>
          <a:ext cx="8615551" cy="34462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ctr" defTabSz="2400300">
            <a:lnSpc>
              <a:spcPct val="90000"/>
            </a:lnSpc>
            <a:spcBef>
              <a:spcPct val="0"/>
            </a:spcBef>
            <a:spcAft>
              <a:spcPct val="35000"/>
            </a:spcAft>
            <a:buNone/>
          </a:pPr>
          <a:r>
            <a:rPr lang="ja-JP" altLang="en-US" sz="5400" kern="1200" dirty="0">
              <a:latin typeface="メイリオ" panose="020B0604030504040204" pitchFamily="50" charset="-128"/>
              <a:ea typeface="メイリオ" panose="020B0604030504040204" pitchFamily="50" charset="-128"/>
            </a:rPr>
            <a:t>決めるのは自分です</a:t>
          </a:r>
          <a:r>
            <a:rPr lang="ja-JP" sz="5400" kern="1200" dirty="0">
              <a:latin typeface="メイリオ" panose="020B0604030504040204" pitchFamily="50" charset="-128"/>
              <a:ea typeface="メイリオ" panose="020B0604030504040204" pitchFamily="50" charset="-128"/>
            </a:rPr>
            <a:t>！</a:t>
          </a:r>
          <a:endParaRPr lang="en-US" sz="5400" kern="1200" dirty="0">
            <a:latin typeface="メイリオ" panose="020B0604030504040204" pitchFamily="50" charset="-128"/>
            <a:ea typeface="メイリオ" panose="020B0604030504040204" pitchFamily="50" charset="-128"/>
          </a:endParaRPr>
        </a:p>
      </dsp:txBody>
      <dsp:txXfrm>
        <a:off x="0" y="868451"/>
        <a:ext cx="7753996" cy="344622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266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5300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37560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D3253-1BE1-4A8B-B806-5B71D989F1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02E0EEA-4D3F-4F8E-A980-8D7C69A73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33B6904-6487-4944-8EE3-E845D77F3A5B}"/>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5" name="フッター プレースホルダー 4">
            <a:extLst>
              <a:ext uri="{FF2B5EF4-FFF2-40B4-BE49-F238E27FC236}">
                <a16:creationId xmlns:a16="http://schemas.microsoft.com/office/drawing/2014/main" id="{25491873-FF2E-423B-A10C-B996A8EBDC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79E02D-FD14-4668-8D15-99D769D7C804}"/>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142585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1F5DC3-B28E-4F61-AA1A-95FC4C382D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4746B2-E634-45D7-B2B7-AACA824510C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B27EE4-0AF1-4EF7-98F3-8CC7CBC64104}"/>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5" name="フッター プレースホルダー 4">
            <a:extLst>
              <a:ext uri="{FF2B5EF4-FFF2-40B4-BE49-F238E27FC236}">
                <a16:creationId xmlns:a16="http://schemas.microsoft.com/office/drawing/2014/main" id="{656EDA38-4BC6-487D-87F5-C043694E8C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2314D6-1FC8-416E-A67E-9C95076F4F64}"/>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377318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B944C-779C-47FB-9D85-17D9C46CC5C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386CB5-8803-43C7-8CC5-E232775C8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3F6DB6E-D2A7-4C24-AE5D-18D4CBD0658F}"/>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5" name="フッター プレースホルダー 4">
            <a:extLst>
              <a:ext uri="{FF2B5EF4-FFF2-40B4-BE49-F238E27FC236}">
                <a16:creationId xmlns:a16="http://schemas.microsoft.com/office/drawing/2014/main" id="{CA370543-2DAB-4080-901B-8E7425556D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145D4D-2538-4876-B91C-1DD319D2E138}"/>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2067038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385789-7762-4557-9680-F43ABBFB13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4E04C4-36CA-466E-AC4B-FB355AB0098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DE5BE96-074A-4EA0-B70E-BA96DA898D0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52A4BA6-55FE-440F-A70C-82E8265AB41D}"/>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6" name="フッター プレースホルダー 5">
            <a:extLst>
              <a:ext uri="{FF2B5EF4-FFF2-40B4-BE49-F238E27FC236}">
                <a16:creationId xmlns:a16="http://schemas.microsoft.com/office/drawing/2014/main" id="{461AC966-6522-4D39-B24B-276C1C3844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F996D7-439A-47BD-AF9B-FA8CBCA5A911}"/>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2959377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50403-295E-494B-A9E8-871354FFF0B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5E437B-5A0C-4E57-BAB1-9C540FBA5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E1233EE-1A58-40D0-8E9C-FBC96EBDFDE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E76F643-5967-49AA-8037-18C55ADCA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D2154B6-E5C9-4814-8FA6-FE61F9B527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43B3C3A-1827-42BD-973F-90417D9CDC79}"/>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8" name="フッター プレースホルダー 7">
            <a:extLst>
              <a:ext uri="{FF2B5EF4-FFF2-40B4-BE49-F238E27FC236}">
                <a16:creationId xmlns:a16="http://schemas.microsoft.com/office/drawing/2014/main" id="{CCF3288E-916C-494C-8F0F-0D5F596004B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6E24A1-F7ED-46CF-8586-5B7549FD073D}"/>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172770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B93D6-4377-4E6D-8FCC-0B10DBDF42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E8F03E-5CE0-4634-BCEE-9555E3662202}"/>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4" name="フッター プレースホルダー 3">
            <a:extLst>
              <a:ext uri="{FF2B5EF4-FFF2-40B4-BE49-F238E27FC236}">
                <a16:creationId xmlns:a16="http://schemas.microsoft.com/office/drawing/2014/main" id="{96BB1F34-294B-49D9-A113-2E8F2479076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6EC053-BFA3-4075-A1F7-092D6C38CB96}"/>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1515193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7CFFABA-3922-4216-AC98-20AAB3C513AE}"/>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3" name="フッター プレースホルダー 2">
            <a:extLst>
              <a:ext uri="{FF2B5EF4-FFF2-40B4-BE49-F238E27FC236}">
                <a16:creationId xmlns:a16="http://schemas.microsoft.com/office/drawing/2014/main" id="{5227C318-E0C5-478B-8C3C-0B590604F53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6500E94-4749-4C76-B96F-CE3B98BCC744}"/>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47908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ECF39-5115-40EB-992B-24048F50827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05EADD-CDA9-4DBA-AA94-42C89E5F0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31CC9DF-19C8-4BEA-BA91-D70E5623E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C75AA5-0216-4D65-988C-6023218A550C}"/>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6" name="フッター プレースホルダー 5">
            <a:extLst>
              <a:ext uri="{FF2B5EF4-FFF2-40B4-BE49-F238E27FC236}">
                <a16:creationId xmlns:a16="http://schemas.microsoft.com/office/drawing/2014/main" id="{05915E57-484E-4E82-B172-9426264A8B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BFD36F-6ADC-4F2E-9BC3-78338BF1C403}"/>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70890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930804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F4809A-5C91-4854-B40D-8AD42B8D96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0C3E022-8B4A-4E18-A136-C3ADC502A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93A52BB-C068-4425-ABBC-B1C1143C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9B862A-DCB3-4305-9F50-C3EAE37E5EDB}"/>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6" name="フッター プレースホルダー 5">
            <a:extLst>
              <a:ext uri="{FF2B5EF4-FFF2-40B4-BE49-F238E27FC236}">
                <a16:creationId xmlns:a16="http://schemas.microsoft.com/office/drawing/2014/main" id="{DA7160DB-0C63-4A76-B0CE-2FD5DB9520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94D4D0-2BCA-4919-B7A7-F391B77019FA}"/>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1225178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796F2A-4150-4C77-A432-F56FED778FB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9AA91F-0358-4C1B-9D32-6B012F18131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219C65-9517-4DF9-A219-1A5487CC99FB}"/>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5" name="フッター プレースホルダー 4">
            <a:extLst>
              <a:ext uri="{FF2B5EF4-FFF2-40B4-BE49-F238E27FC236}">
                <a16:creationId xmlns:a16="http://schemas.microsoft.com/office/drawing/2014/main" id="{B6CF6A1F-560E-44D9-8CB3-F1C1B95975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777D0C-E45D-40EF-AA3A-906505B13C58}"/>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4015351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BB992CB-D85A-4CF4-9DD8-1BC9224BD93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A305ED-0D13-49B5-B3AF-A2F4C6EC52C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171303-BC33-4085-8AFC-0EB2D4AFC615}"/>
              </a:ext>
            </a:extLst>
          </p:cNvPr>
          <p:cNvSpPr>
            <a:spLocks noGrp="1"/>
          </p:cNvSpPr>
          <p:nvPr>
            <p:ph type="dt" sz="half" idx="10"/>
          </p:nvPr>
        </p:nvSpPr>
        <p:spPr/>
        <p:txBody>
          <a:bodyPr/>
          <a:lstStyle/>
          <a:p>
            <a:fld id="{E2B7A64D-2513-4ED4-BDED-48B102DC9C0C}" type="datetimeFigureOut">
              <a:rPr kumimoji="1" lang="ja-JP" altLang="en-US" smtClean="0"/>
              <a:t>2024/4/27</a:t>
            </a:fld>
            <a:endParaRPr kumimoji="1" lang="ja-JP" altLang="en-US"/>
          </a:p>
        </p:txBody>
      </p:sp>
      <p:sp>
        <p:nvSpPr>
          <p:cNvPr id="5" name="フッター プレースホルダー 4">
            <a:extLst>
              <a:ext uri="{FF2B5EF4-FFF2-40B4-BE49-F238E27FC236}">
                <a16:creationId xmlns:a16="http://schemas.microsoft.com/office/drawing/2014/main" id="{97B6577D-8B6C-4FE2-8750-8BEF59E5CC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816DCD-298B-4658-A09E-CDF4F22AC900}"/>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4228263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709441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680366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008965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841934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62158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497352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63302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289622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564259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246045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762712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901815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2298054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906868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2576354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149580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93233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293187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57599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2087451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2157162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97488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3543651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2690366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Saturday, April 27, 2024</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098934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Saturday, April 27, 2024</a:t>
            </a:fld>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889946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Saturday, April 27, 2024</a:t>
            </a:fld>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877017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Saturday, April 27, 2024</a:t>
            </a:fld>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293957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Saturday, April 27, 2024</a:t>
            </a:fld>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dirty="0"/>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00402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20967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Saturday, April 27, 2024</a:t>
            </a:fld>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dirty="0"/>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619218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Saturday, April 27, 2024</a:t>
            </a:fld>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dirty="0"/>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330002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Saturday, April 27, 2024</a:t>
            </a:fld>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856583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Saturday, April 27, 2024</a:t>
            </a:fld>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143209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Saturday, April 27, 2024</a:t>
            </a:fld>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828261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Saturday, April 27, 2024</a:t>
            </a:fld>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012491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47705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9429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07121" y="255401"/>
            <a:ext cx="5377755" cy="636008"/>
          </a:xfrm>
        </p:spPr>
        <p:txBody>
          <a:bodyPr lIns="0" tIns="0" rIns="0" bIns="0"/>
          <a:lstStyle>
            <a:lvl1pPr>
              <a:defRPr sz="4133" b="0" i="0">
                <a:solidFill>
                  <a:schemeClr val="tx1"/>
                </a:solidFill>
                <a:latin typeface="Noto Sans CJK JP Medium"/>
                <a:cs typeface="Noto Sans CJK JP Mediu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79667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07121" y="255401"/>
            <a:ext cx="5377755" cy="636008"/>
          </a:xfrm>
        </p:spPr>
        <p:txBody>
          <a:bodyPr lIns="0" tIns="0" rIns="0" bIns="0"/>
          <a:lstStyle>
            <a:lvl1pPr>
              <a:defRPr sz="4133" b="0" i="0">
                <a:solidFill>
                  <a:schemeClr val="tx1"/>
                </a:solidFill>
                <a:latin typeface="Noto Sans CJK JP Medium"/>
                <a:cs typeface="Noto Sans CJK JP Medium"/>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38075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07121" y="255401"/>
            <a:ext cx="5377755" cy="636008"/>
          </a:xfrm>
        </p:spPr>
        <p:txBody>
          <a:bodyPr lIns="0" tIns="0" rIns="0" bIns="0"/>
          <a:lstStyle>
            <a:lvl1pPr>
              <a:defRPr sz="4133" b="0" i="0">
                <a:solidFill>
                  <a:schemeClr val="tx1"/>
                </a:solidFill>
                <a:latin typeface="Noto Sans CJK JP Medium"/>
                <a:cs typeface="Noto Sans CJK JP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607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201174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2351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9755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71955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90690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6.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2965409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6727F65-5EBB-42E2-87CC-3AF76C9A3E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7C76D2-B6DF-43C5-BE7B-E7FF8CABB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30227D-2E24-436A-B1FA-1DE0B5E7A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A64D-2513-4ED4-BDED-48B102DC9C0C}" type="datetimeFigureOut">
              <a:rPr kumimoji="1" lang="ja-JP" altLang="en-US" smtClean="0"/>
              <a:t>2024/4/27</a:t>
            </a:fld>
            <a:endParaRPr kumimoji="1" lang="ja-JP" altLang="en-US"/>
          </a:p>
        </p:txBody>
      </p:sp>
      <p:sp>
        <p:nvSpPr>
          <p:cNvPr id="5" name="フッター プレースホルダー 4">
            <a:extLst>
              <a:ext uri="{FF2B5EF4-FFF2-40B4-BE49-F238E27FC236}">
                <a16:creationId xmlns:a16="http://schemas.microsoft.com/office/drawing/2014/main" id="{6A0C5E5C-DF5A-4C99-85DD-3A7D498F9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E173AE-CF97-41F6-9186-2DA2E2E27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355838040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2024/4/27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3375418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B0832-BA1C-48FD-BC9A-1305FC34638B}" type="datetimeFigureOut">
              <a:rPr kumimoji="1" lang="ja-JP" altLang="en-US" smtClean="0"/>
              <a:pPr/>
              <a:t>2024/4/27</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426630956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lIns="109728" tIns="109728" rIns="109728" bIns="91440" anchor="t"/>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lIns="109728" tIns="109728" rIns="109728" bIns="91440" anchor="ctr"/>
          <a:lstStyle>
            <a:lvl1pPr algn="l">
              <a:defRPr sz="1000" spc="80">
                <a:solidFill>
                  <a:schemeClr val="tx1">
                    <a:alpha val="80000"/>
                  </a:schemeClr>
                </a:solidFill>
              </a:defRPr>
            </a:lvl1pPr>
          </a:lstStyle>
          <a:p>
            <a:fld id="{246CB39B-5F4C-4A7E-9BE3-AAFD45576D16}" type="datetime2">
              <a:rPr lang="en-US" smtClean="0"/>
              <a:t>Saturday, April 27, 2024</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lIns="109728" tIns="109728" rIns="109728" bIns="91440" anchor="ctr"/>
          <a:lstStyle>
            <a:lvl1pPr algn="l">
              <a:defRPr sz="1000" spc="80">
                <a:solidFill>
                  <a:schemeClr val="tx1">
                    <a:alpha val="80000"/>
                  </a:schemeClr>
                </a:solidFill>
              </a:defRPr>
            </a:lvl1pPr>
          </a:lstStyle>
          <a:p>
            <a:r>
              <a:rPr lang="en-US" dirty="0"/>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lIns="109728" tIns="109728" rIns="109728" bIns="91440" anchor="ctr"/>
          <a:lstStyle>
            <a:lvl1pPr algn="r">
              <a:defRPr sz="1000" spc="8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11059666"/>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sldNum="0" hdr="0" ftr="0" dt="0"/>
  <p:txStyles>
    <p:titleStyle>
      <a:lvl1pPr algn="l" defTabSz="914400" rtl="0" eaLnBrk="1" latinLnBrk="0" hangingPunct="1">
        <a:lnSpc>
          <a:spcPct val="110000"/>
        </a:lnSpc>
        <a:spcBef>
          <a:spcPct val="0"/>
        </a:spcBef>
        <a:buNone/>
        <a:defRPr lang="en-US" sz="4800" kern="1200" spc="200" dirty="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spcAft>
          <a:spcPts val="800"/>
        </a:spcAft>
        <a:buFont typeface="Arial" panose="020B0604020202020204" pitchFamily="34" charset="0"/>
        <a:buChar char="•"/>
        <a:defRPr sz="2400" kern="1200" spc="130">
          <a:solidFill>
            <a:schemeClr val="tx1">
              <a:alpha val="60000"/>
            </a:schemeClr>
          </a:solidFill>
          <a:latin typeface="+mn-lt"/>
          <a:ea typeface="+mn-ea"/>
          <a:cs typeface="+mn-cs"/>
        </a:defRPr>
      </a:lvl1pPr>
      <a:lvl2pPr marL="6858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130">
          <a:solidFill>
            <a:schemeClr val="tx1">
              <a:alpha val="60000"/>
            </a:schemeClr>
          </a:solidFill>
          <a:latin typeface="+mn-lt"/>
          <a:ea typeface="+mn-ea"/>
          <a:cs typeface="+mn-cs"/>
        </a:defRPr>
      </a:lvl2pPr>
      <a:lvl3pPr marL="11430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130">
          <a:solidFill>
            <a:schemeClr val="tx1">
              <a:alpha val="60000"/>
            </a:schemeClr>
          </a:solidFill>
          <a:latin typeface="+mn-lt"/>
          <a:ea typeface="+mn-ea"/>
          <a:cs typeface="+mn-cs"/>
        </a:defRPr>
      </a:lvl3pPr>
      <a:lvl4pPr marL="16002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130">
          <a:solidFill>
            <a:schemeClr val="tx1">
              <a:alpha val="60000"/>
            </a:schemeClr>
          </a:solidFill>
          <a:latin typeface="+mn-lt"/>
          <a:ea typeface="+mn-ea"/>
          <a:cs typeface="+mn-cs"/>
        </a:defRPr>
      </a:lvl4pPr>
      <a:lvl5pPr marL="20574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13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000000"/>
          </a:solidFill>
        </p:spPr>
        <p:txBody>
          <a:bodyPr wrap="square" lIns="0" tIns="0" rIns="0" bIns="0" rtlCol="0"/>
          <a:lstStyle/>
          <a:p>
            <a:endParaRPr sz="2400"/>
          </a:p>
        </p:txBody>
      </p:sp>
      <p:sp>
        <p:nvSpPr>
          <p:cNvPr id="2" name="Holder 2"/>
          <p:cNvSpPr>
            <a:spLocks noGrp="1"/>
          </p:cNvSpPr>
          <p:nvPr>
            <p:ph type="title"/>
          </p:nvPr>
        </p:nvSpPr>
        <p:spPr>
          <a:xfrm>
            <a:off x="3407121" y="255401"/>
            <a:ext cx="5377755" cy="477054"/>
          </a:xfrm>
          <a:prstGeom prst="rect">
            <a:avLst/>
          </a:prstGeom>
        </p:spPr>
        <p:txBody>
          <a:bodyPr wrap="square" lIns="0" tIns="0" rIns="0" bIns="0">
            <a:spAutoFit/>
          </a:bodyPr>
          <a:lstStyle>
            <a:lvl1pPr>
              <a:defRPr sz="3100" b="0" i="0">
                <a:solidFill>
                  <a:schemeClr val="tx1"/>
                </a:solidFill>
                <a:latin typeface="Noto Sans CJK JP Medium"/>
                <a:cs typeface="Noto Sans CJK JP Medium"/>
              </a:defRPr>
            </a:lvl1pPr>
          </a:lstStyle>
          <a:p>
            <a:endParaRPr/>
          </a:p>
        </p:txBody>
      </p:sp>
      <p:sp>
        <p:nvSpPr>
          <p:cNvPr id="3" name="Holder 3"/>
          <p:cNvSpPr>
            <a:spLocks noGrp="1"/>
          </p:cNvSpPr>
          <p:nvPr>
            <p:ph type="body" idx="1"/>
          </p:nvPr>
        </p:nvSpPr>
        <p:spPr>
          <a:xfrm>
            <a:off x="1371008" y="1500327"/>
            <a:ext cx="94589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4/27/2024</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9097828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75" name="Freeform: Shape 74">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202015" y="213966"/>
            <a:ext cx="9403359" cy="6430067"/>
          </a:xfrm>
        </p:spPr>
        <p:txBody>
          <a:bodyPr vert="horz" lIns="68580" tIns="34290" rIns="68580" bIns="34290" rtlCol="0" anchor="t">
            <a:normAutofit/>
          </a:bodyPr>
          <a:lstStyle/>
          <a:p>
            <a:pPr marL="0" indent="0">
              <a:buNone/>
            </a:pPr>
            <a:endParaRPr lang="en-US" altLang="ja-JP" sz="3600" dirty="0">
              <a:solidFill>
                <a:srgbClr val="0070C0"/>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cs typeface="Courier New" panose="02070309020205020404" pitchFamily="49" charset="0"/>
              </a:rPr>
              <a:t>子どもの事実</a:t>
            </a:r>
            <a:r>
              <a:rPr lang="ja-JP" altLang="en-US" sz="3600" dirty="0">
                <a:latin typeface="HG丸ｺﾞｼｯｸM-PRO" panose="020F0600000000000000" pitchFamily="50" charset="-128"/>
                <a:ea typeface="HG丸ｺﾞｼｯｸM-PRO" panose="020F0600000000000000" pitchFamily="50" charset="-128"/>
                <a:cs typeface="Courier New" panose="02070309020205020404" pitchFamily="49" charset="0"/>
              </a:rPr>
              <a:t>から</a:t>
            </a:r>
            <a:endParaRPr lang="en-US" altLang="ja-JP" sz="3600" dirty="0">
              <a:latin typeface="HG丸ｺﾞｼｯｸM-PRO" panose="020F0600000000000000" pitchFamily="50" charset="-128"/>
              <a:ea typeface="HG丸ｺﾞｼｯｸM-PRO" panose="020F0600000000000000" pitchFamily="50" charset="-128"/>
              <a:cs typeface="Courier New" panose="02070309020205020404" pitchFamily="49" charset="0"/>
            </a:endParaRPr>
          </a:p>
          <a:p>
            <a:pPr marL="0" indent="0" algn="ctr">
              <a:buNone/>
            </a:pPr>
            <a:endParaRPr lang="en-US" altLang="ja-JP" sz="3600" dirty="0">
              <a:solidFill>
                <a:srgbClr val="0070C0"/>
              </a:solidFill>
              <a:latin typeface="HG丸ｺﾞｼｯｸM-PRO" panose="020F0600000000000000" pitchFamily="50" charset="-128"/>
              <a:ea typeface="HG丸ｺﾞｼｯｸM-PRO" panose="020F0600000000000000" pitchFamily="50" charset="-128"/>
              <a:cs typeface="Courier New" panose="02070309020205020404" pitchFamily="49" charset="0"/>
            </a:endParaRPr>
          </a:p>
          <a:p>
            <a:pPr marL="0" indent="0" algn="ctr">
              <a:buNone/>
            </a:pPr>
            <a:r>
              <a:rPr lang="ja-JP" altLang="en-US" sz="3600" dirty="0">
                <a:solidFill>
                  <a:srgbClr val="0070C0"/>
                </a:solidFill>
                <a:latin typeface="HG丸ｺﾞｼｯｸM-PRO" panose="020F0600000000000000" pitchFamily="50" charset="-128"/>
                <a:ea typeface="HG丸ｺﾞｼｯｸM-PRO" panose="020F0600000000000000" pitchFamily="50" charset="-128"/>
                <a:cs typeface="Courier New" panose="02070309020205020404" pitchFamily="49" charset="0"/>
              </a:rPr>
              <a:t>大人のみんなで</a:t>
            </a:r>
            <a:endParaRPr lang="en-US" altLang="ja-JP" sz="3600" dirty="0">
              <a:solidFill>
                <a:srgbClr val="0070C0"/>
              </a:solidFill>
              <a:latin typeface="HG丸ｺﾞｼｯｸM-PRO" panose="020F0600000000000000" pitchFamily="50" charset="-128"/>
              <a:ea typeface="HG丸ｺﾞｼｯｸM-PRO" panose="020F0600000000000000" pitchFamily="50" charset="-128"/>
              <a:cs typeface="Courier New" panose="02070309020205020404" pitchFamily="49" charset="0"/>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cs typeface="Courier New" panose="02070309020205020404" pitchFamily="49" charset="0"/>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cs typeface="Courier New" panose="02070309020205020404" pitchFamily="49" charset="0"/>
              </a:rPr>
              <a:t>「学校づくり」</a:t>
            </a:r>
            <a:r>
              <a:rPr lang="ja-JP" altLang="en-US" sz="3600" dirty="0">
                <a:latin typeface="HG丸ｺﾞｼｯｸM-PRO" panose="020F0600000000000000" pitchFamily="50" charset="-128"/>
                <a:ea typeface="HG丸ｺﾞｼｯｸM-PRO" panose="020F0600000000000000" pitchFamily="50" charset="-128"/>
                <a:cs typeface="Courier New" panose="02070309020205020404" pitchFamily="49" charset="0"/>
              </a:rPr>
              <a:t>を問い直しましょう</a:t>
            </a:r>
            <a:endParaRPr lang="en-US" altLang="ja-JP" sz="3600" dirty="0">
              <a:latin typeface="HG丸ｺﾞｼｯｸM-PRO" panose="020F0600000000000000" pitchFamily="50" charset="-128"/>
              <a:ea typeface="HG丸ｺﾞｼｯｸM-PRO" panose="020F0600000000000000" pitchFamily="50" charset="-128"/>
              <a:cs typeface="Courier New" panose="02070309020205020404" pitchFamily="49" charset="0"/>
            </a:endParaRPr>
          </a:p>
          <a:p>
            <a:pPr marL="0" indent="0" algn="ctr">
              <a:buNone/>
            </a:pPr>
            <a:endParaRPr lang="en-US" altLang="ja-JP" sz="3600" dirty="0">
              <a:solidFill>
                <a:srgbClr val="0070C0"/>
              </a:solidFill>
              <a:latin typeface="HG丸ｺﾞｼｯｸM-PRO" panose="020F0600000000000000" pitchFamily="50" charset="-128"/>
              <a:ea typeface="HG丸ｺﾞｼｯｸM-PRO" panose="020F0600000000000000" pitchFamily="50" charset="-128"/>
              <a:cs typeface="Courier New" panose="02070309020205020404" pitchFamily="49" charset="0"/>
            </a:endParaRPr>
          </a:p>
          <a:p>
            <a:pPr marL="0" indent="0" algn="ctr">
              <a:buNone/>
            </a:pPr>
            <a:endParaRPr lang="en-US" altLang="ja-JP" sz="3600" dirty="0">
              <a:solidFill>
                <a:srgbClr val="0070C0"/>
              </a:solidFill>
              <a:latin typeface="HG丸ｺﾞｼｯｸM-PRO" panose="020F0600000000000000" pitchFamily="50" charset="-128"/>
              <a:ea typeface="HG丸ｺﾞｼｯｸM-PRO" panose="020F0600000000000000" pitchFamily="50" charset="-128"/>
              <a:cs typeface="Courier New" panose="02070309020205020404" pitchFamily="49" charset="0"/>
            </a:endParaRPr>
          </a:p>
          <a:p>
            <a:pPr marL="0" indent="0" algn="ctr">
              <a:buNone/>
            </a:pPr>
            <a:r>
              <a:rPr lang="ja-JP" altLang="en-US" sz="2400" dirty="0">
                <a:solidFill>
                  <a:srgbClr val="0070C0"/>
                </a:solidFill>
                <a:latin typeface="HG丸ｺﾞｼｯｸM-PRO" panose="020F0600000000000000" pitchFamily="50" charset="-128"/>
                <a:ea typeface="HG丸ｺﾞｼｯｸM-PRO" panose="020F0600000000000000" pitchFamily="50" charset="-128"/>
              </a:rPr>
              <a:t>　一宮西部小セミナー</a:t>
            </a:r>
            <a:endParaRPr lang="en-US" altLang="ja-JP" sz="24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r>
              <a:rPr lang="en-US" altLang="ja-JP" sz="2400" dirty="0">
                <a:solidFill>
                  <a:srgbClr val="0070C0"/>
                </a:solidFill>
                <a:latin typeface="HG丸ｺﾞｼｯｸM-PRO" panose="020F0600000000000000" pitchFamily="50" charset="-128"/>
                <a:ea typeface="HG丸ｺﾞｼｯｸM-PRO" panose="020F0600000000000000" pitchFamily="50" charset="-128"/>
              </a:rPr>
              <a:t>2024.4.27</a:t>
            </a:r>
            <a:r>
              <a:rPr lang="ja-JP" altLang="en-US" sz="2400" dirty="0">
                <a:solidFill>
                  <a:srgbClr val="0070C0"/>
                </a:solidFill>
                <a:latin typeface="HG丸ｺﾞｼｯｸM-PRO" panose="020F0600000000000000" pitchFamily="50" charset="-128"/>
                <a:ea typeface="HG丸ｺﾞｼｯｸM-PRO" panose="020F0600000000000000" pitchFamily="50" charset="-128"/>
              </a:rPr>
              <a:t>　木村　泰子</a:t>
            </a:r>
            <a:endParaRPr lang="en-US" altLang="ja-JP" sz="24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800" kern="12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8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800" kern="1200" dirty="0">
              <a:solidFill>
                <a:schemeClr val="tx2"/>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91082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582CD2-FDB6-2026-05B3-AF7786270F30}"/>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83B9AF7-0354-50F0-9797-E6A7C70CD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EABF081-6AB9-DAB7-A01F-7E33FF742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A51A524-DA64-35B6-C087-ED45544E33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BE1E557E-DF1C-22EC-C056-7A56DF2A943D}"/>
              </a:ext>
            </a:extLst>
          </p:cNvPr>
          <p:cNvSpPr>
            <a:spLocks noGrp="1"/>
          </p:cNvSpPr>
          <p:nvPr>
            <p:ph idx="1"/>
          </p:nvPr>
        </p:nvSpPr>
        <p:spPr>
          <a:xfrm>
            <a:off x="559723" y="808321"/>
            <a:ext cx="11072554" cy="5241357"/>
          </a:xfrm>
        </p:spPr>
        <p:txBody>
          <a:bodyPr vert="horz" lIns="68580" tIns="34290" rIns="68580" bIns="34290" rtlCol="0" anchor="t">
            <a:normAutofit/>
          </a:bodyPr>
          <a:lstStyle/>
          <a:p>
            <a:pPr marL="0" indent="0" algn="ctr">
              <a:buNone/>
            </a:pPr>
            <a:r>
              <a:rPr lang="ja-JP" altLang="en-US" sz="3200" dirty="0">
                <a:solidFill>
                  <a:srgbClr val="FF0000"/>
                </a:solidFill>
                <a:latin typeface="HG丸ｺﾞｼｯｸM-PRO" panose="020F0600000000000000" pitchFamily="50" charset="-128"/>
                <a:ea typeface="HG丸ｺﾞｼｯｸM-PRO" panose="020F0600000000000000" pitchFamily="50" charset="-128"/>
              </a:rPr>
              <a:t>合理的配慮</a:t>
            </a:r>
            <a:r>
              <a:rPr lang="ja-JP" altLang="en-US" sz="3200" dirty="0">
                <a:solidFill>
                  <a:srgbClr val="0070C0"/>
                </a:solidFill>
                <a:latin typeface="HG丸ｺﾞｼｯｸM-PRO" panose="020F0600000000000000" pitchFamily="50" charset="-128"/>
                <a:ea typeface="HG丸ｺﾞｼｯｸM-PRO" panose="020F0600000000000000" pitchFamily="50" charset="-128"/>
              </a:rPr>
              <a:t>の言葉のもとで</a:t>
            </a:r>
            <a:endParaRPr lang="en-US" altLang="ja-JP" sz="32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200" dirty="0">
                <a:solidFill>
                  <a:srgbClr val="0070C0"/>
                </a:solidFill>
                <a:latin typeface="HG丸ｺﾞｼｯｸM-PRO" panose="020F0600000000000000" pitchFamily="50" charset="-128"/>
                <a:ea typeface="HG丸ｺﾞｼｯｸM-PRO" panose="020F0600000000000000" pitchFamily="50" charset="-128"/>
              </a:rPr>
              <a:t>こんな雰囲気はありませんか？</a:t>
            </a:r>
            <a:endParaRPr lang="en-US" altLang="ja-JP" sz="32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28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200" dirty="0">
                <a:latin typeface="HG丸ｺﾞｼｯｸM-PRO" panose="020F0600000000000000" pitchFamily="50" charset="-128"/>
                <a:ea typeface="HG丸ｺﾞｼｯｸM-PRO" panose="020F0600000000000000" pitchFamily="50" charset="-128"/>
              </a:rPr>
              <a:t>「ちょっと</a:t>
            </a:r>
            <a:r>
              <a:rPr lang="ja-JP" altLang="en-US" sz="3200" dirty="0">
                <a:solidFill>
                  <a:srgbClr val="FF0000"/>
                </a:solidFill>
                <a:latin typeface="HG丸ｺﾞｼｯｸM-PRO" panose="020F0600000000000000" pitchFamily="50" charset="-128"/>
                <a:ea typeface="HG丸ｺﾞｼｯｸM-PRO" panose="020F0600000000000000" pitchFamily="50" charset="-128"/>
              </a:rPr>
              <a:t>困る子</a:t>
            </a:r>
            <a:r>
              <a:rPr lang="ja-JP" altLang="en-US" sz="3200" dirty="0">
                <a:latin typeface="HG丸ｺﾞｼｯｸM-PRO" panose="020F0600000000000000" pitchFamily="50" charset="-128"/>
                <a:ea typeface="HG丸ｺﾞｼｯｸM-PRO" panose="020F0600000000000000" pitchFamily="50" charset="-128"/>
              </a:rPr>
              <a:t>はみんな支援級」</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0070C0"/>
                </a:solidFill>
                <a:latin typeface="HG丸ｺﾞｼｯｸM-PRO" panose="020F0600000000000000" pitchFamily="50" charset="-128"/>
                <a:ea typeface="HG丸ｺﾞｼｯｸM-PRO" panose="020F0600000000000000" pitchFamily="50" charset="-128"/>
              </a:rPr>
              <a:t>　　　　この子のため</a:t>
            </a:r>
            <a:endParaRPr lang="en-US" altLang="ja-JP" sz="2800" dirty="0">
              <a:solidFill>
                <a:srgbClr val="0070C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0070C0"/>
                </a:solidFill>
                <a:latin typeface="HG丸ｺﾞｼｯｸM-PRO" panose="020F0600000000000000" pitchFamily="50" charset="-128"/>
                <a:ea typeface="HG丸ｺﾞｼｯｸM-PRO" panose="020F0600000000000000" pitchFamily="50" charset="-128"/>
              </a:rPr>
              <a:t>　　　　みんなと同じことができないと将来大変なことになる</a:t>
            </a:r>
            <a:endParaRPr lang="en-US" altLang="ja-JP" sz="2800" dirty="0">
              <a:solidFill>
                <a:srgbClr val="0070C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0070C0"/>
                </a:solidFill>
                <a:latin typeface="HG丸ｺﾞｼｯｸM-PRO" panose="020F0600000000000000" pitchFamily="50" charset="-128"/>
                <a:ea typeface="HG丸ｺﾞｼｯｸM-PRO" panose="020F0600000000000000" pitchFamily="50" charset="-128"/>
              </a:rPr>
              <a:t>　　　　ふつうのことぐらいできるようにしなければ</a:t>
            </a:r>
            <a:endParaRPr lang="en-US" altLang="ja-JP" sz="2800" dirty="0">
              <a:solidFill>
                <a:srgbClr val="0070C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0070C0"/>
                </a:solidFill>
                <a:latin typeface="HG丸ｺﾞｼｯｸM-PRO" panose="020F0600000000000000" pitchFamily="50" charset="-128"/>
                <a:ea typeface="HG丸ｺﾞｼｯｸM-PRO" panose="020F0600000000000000" pitchFamily="50" charset="-128"/>
              </a:rPr>
              <a:t>　　　　周りに迷惑がかかるのを防がなくては</a:t>
            </a:r>
            <a:endParaRPr lang="en-US" altLang="ja-JP" sz="28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200" dirty="0">
                <a:solidFill>
                  <a:srgbClr val="FF0000"/>
                </a:solidFill>
                <a:latin typeface="HG丸ｺﾞｼｯｸM-PRO" panose="020F0600000000000000" pitchFamily="50" charset="-128"/>
                <a:ea typeface="HG丸ｺﾞｼｯｸM-PRO" panose="020F0600000000000000" pitchFamily="50" charset="-128"/>
              </a:rPr>
              <a:t>合理的配慮は</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200" dirty="0">
                <a:highlight>
                  <a:srgbClr val="FFFF00"/>
                </a:highlight>
                <a:latin typeface="HG丸ｺﾞｼｯｸM-PRO" panose="020F0600000000000000" pitchFamily="50" charset="-128"/>
                <a:ea typeface="HG丸ｺﾞｼｯｸM-PRO" panose="020F0600000000000000" pitchFamily="50" charset="-128"/>
              </a:rPr>
              <a:t>「みんなといっしょに学び合うことができるため」の手段</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endParaRPr lang="en-US" altLang="ja-JP" sz="4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6641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582CD2-FDB6-2026-05B3-AF7786270F30}"/>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83B9AF7-0354-50F0-9797-E6A7C70CD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EABF081-6AB9-DAB7-A01F-7E33FF742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A51A524-DA64-35B6-C087-ED45544E33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BE1E557E-DF1C-22EC-C056-7A56DF2A943D}"/>
              </a:ext>
            </a:extLst>
          </p:cNvPr>
          <p:cNvSpPr>
            <a:spLocks noGrp="1"/>
          </p:cNvSpPr>
          <p:nvPr>
            <p:ph idx="1"/>
          </p:nvPr>
        </p:nvSpPr>
        <p:spPr>
          <a:xfrm>
            <a:off x="-1" y="1392200"/>
            <a:ext cx="11707084" cy="4328804"/>
          </a:xfrm>
        </p:spPr>
        <p:txBody>
          <a:bodyPr vert="horz" lIns="68580" tIns="34290" rIns="68580" bIns="34290" rtlCol="0" anchor="t">
            <a:normAutofit fontScale="85000" lnSpcReduction="20000"/>
          </a:bodyPr>
          <a:lstStyle/>
          <a:p>
            <a:pPr marL="0" indent="0">
              <a:buNone/>
            </a:pPr>
            <a:endParaRPr lang="en-US" altLang="ja-JP" sz="3600" dirty="0">
              <a:solidFill>
                <a:srgbClr val="0070C0"/>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900" dirty="0">
                <a:solidFill>
                  <a:srgbClr val="0070C0"/>
                </a:solidFill>
                <a:latin typeface="HG丸ｺﾞｼｯｸM-PRO" panose="020F0600000000000000" pitchFamily="50" charset="-128"/>
                <a:ea typeface="HG丸ｺﾞｼｯｸM-PRO" panose="020F0600000000000000" pitchFamily="50" charset="-128"/>
                <a:cs typeface="+mj-cs"/>
              </a:rPr>
              <a:t>「ふつうの子」</a:t>
            </a:r>
            <a:r>
              <a:rPr lang="ja-JP" altLang="en-US" sz="3900" dirty="0">
                <a:latin typeface="HG丸ｺﾞｼｯｸM-PRO" panose="020F0600000000000000" pitchFamily="50" charset="-128"/>
                <a:ea typeface="HG丸ｺﾞｼｯｸM-PRO" panose="020F0600000000000000" pitchFamily="50" charset="-128"/>
                <a:cs typeface="+mj-cs"/>
              </a:rPr>
              <a:t>なんてどこにもいない</a:t>
            </a:r>
            <a:endParaRPr lang="en-US" altLang="ja-JP" sz="3900" dirty="0">
              <a:latin typeface="HG丸ｺﾞｼｯｸM-PRO" panose="020F0600000000000000" pitchFamily="50" charset="-128"/>
              <a:ea typeface="HG丸ｺﾞｼｯｸM-PRO" panose="020F0600000000000000" pitchFamily="50" charset="-128"/>
              <a:cs typeface="+mj-cs"/>
            </a:endParaRPr>
          </a:p>
          <a:p>
            <a:pPr marL="0" indent="0" algn="ctr">
              <a:buNone/>
            </a:pPr>
            <a:endParaRPr lang="en-US" altLang="ja-JP" sz="3600" dirty="0">
              <a:solidFill>
                <a:srgbClr val="0070C0"/>
              </a:solidFill>
              <a:latin typeface="HG丸ｺﾞｼｯｸM-PRO" panose="020F0600000000000000" pitchFamily="50" charset="-128"/>
              <a:ea typeface="HG丸ｺﾞｼｯｸM-PRO" panose="020F0600000000000000" pitchFamily="50" charset="-128"/>
              <a:cs typeface="+mj-cs"/>
            </a:endParaRPr>
          </a:p>
          <a:p>
            <a:pPr marL="0" indent="0" algn="ctr">
              <a:buNone/>
            </a:pPr>
            <a:r>
              <a:rPr lang="ja-JP" altLang="en-US" sz="3900" dirty="0">
                <a:solidFill>
                  <a:srgbClr val="0070C0"/>
                </a:solidFill>
                <a:latin typeface="HG丸ｺﾞｼｯｸM-PRO" panose="020F0600000000000000" pitchFamily="50" charset="-128"/>
                <a:ea typeface="HG丸ｺﾞｼｯｸM-PRO" panose="020F0600000000000000" pitchFamily="50" charset="-128"/>
                <a:cs typeface="+mj-cs"/>
              </a:rPr>
              <a:t>「発達障害」</a:t>
            </a:r>
            <a:r>
              <a:rPr lang="ja-JP" altLang="en-US" sz="3900" dirty="0">
                <a:latin typeface="HG丸ｺﾞｼｯｸM-PRO" panose="020F0600000000000000" pitchFamily="50" charset="-128"/>
                <a:ea typeface="HG丸ｺﾞｼｯｸM-PRO" panose="020F0600000000000000" pitchFamily="50" charset="-128"/>
                <a:cs typeface="+mj-cs"/>
              </a:rPr>
              <a:t>の言葉は</a:t>
            </a:r>
            <a:r>
              <a:rPr lang="ja-JP" altLang="en-US" sz="3900" dirty="0">
                <a:solidFill>
                  <a:srgbClr val="FF0000"/>
                </a:solidFill>
                <a:latin typeface="HG丸ｺﾞｼｯｸM-PRO" panose="020F0600000000000000" pitchFamily="50" charset="-128"/>
                <a:ea typeface="HG丸ｺﾞｼｯｸM-PRO" panose="020F0600000000000000" pitchFamily="50" charset="-128"/>
                <a:cs typeface="+mj-cs"/>
              </a:rPr>
              <a:t>思考停止</a:t>
            </a:r>
            <a:r>
              <a:rPr lang="ja-JP" altLang="en-US" sz="3900" dirty="0">
                <a:latin typeface="HG丸ｺﾞｼｯｸM-PRO" panose="020F0600000000000000" pitchFamily="50" charset="-128"/>
                <a:ea typeface="HG丸ｺﾞｼｯｸM-PRO" panose="020F0600000000000000" pitchFamily="50" charset="-128"/>
                <a:cs typeface="+mj-cs"/>
              </a:rPr>
              <a:t>を招く</a:t>
            </a:r>
            <a:endParaRPr lang="en-US" altLang="ja-JP" sz="3900" dirty="0">
              <a:latin typeface="HG丸ｺﾞｼｯｸM-PRO" panose="020F0600000000000000" pitchFamily="50" charset="-128"/>
              <a:ea typeface="HG丸ｺﾞｼｯｸM-PRO" panose="020F0600000000000000" pitchFamily="50" charset="-128"/>
              <a:cs typeface="+mj-cs"/>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cs typeface="+mj-cs"/>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cs typeface="+mj-cs"/>
              </a:rPr>
              <a:t>専門家（教育・保育・福祉・医療）が</a:t>
            </a:r>
            <a:endParaRPr lang="en-US" altLang="ja-JP" sz="3600" dirty="0">
              <a:latin typeface="HG丸ｺﾞｼｯｸM-PRO" panose="020F0600000000000000" pitchFamily="50" charset="-128"/>
              <a:ea typeface="HG丸ｺﾞｼｯｸM-PRO" panose="020F0600000000000000" pitchFamily="50" charset="-128"/>
              <a:cs typeface="+mj-cs"/>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cs typeface="+mj-cs"/>
              </a:rPr>
              <a:t>問い直しをしなければ</a:t>
            </a:r>
            <a:endParaRPr lang="en-US" altLang="ja-JP" sz="3600" dirty="0">
              <a:latin typeface="HG丸ｺﾞｼｯｸM-PRO" panose="020F0600000000000000" pitchFamily="50" charset="-128"/>
              <a:ea typeface="HG丸ｺﾞｼｯｸM-PRO" panose="020F0600000000000000" pitchFamily="50" charset="-128"/>
              <a:cs typeface="+mj-cs"/>
            </a:endParaRPr>
          </a:p>
          <a:p>
            <a:pPr marL="0" indent="0" algn="ctr">
              <a:buNone/>
            </a:pPr>
            <a:endParaRPr lang="en-US" altLang="ja-JP" sz="3600" dirty="0">
              <a:solidFill>
                <a:srgbClr val="FF0000"/>
              </a:solidFill>
              <a:latin typeface="HG丸ｺﾞｼｯｸM-PRO" panose="020F0600000000000000" pitchFamily="50" charset="-128"/>
              <a:ea typeface="HG丸ｺﾞｼｯｸM-PRO" panose="020F0600000000000000" pitchFamily="50" charset="-128"/>
              <a:cs typeface="+mj-cs"/>
            </a:endParaRPr>
          </a:p>
          <a:p>
            <a:pPr marL="0" indent="0" algn="ctr">
              <a:buNone/>
            </a:pPr>
            <a:r>
              <a:rPr lang="ja-JP" altLang="en-US" sz="3900" dirty="0">
                <a:solidFill>
                  <a:srgbClr val="FF0000"/>
                </a:solidFill>
                <a:latin typeface="HG丸ｺﾞｼｯｸM-PRO" panose="020F0600000000000000" pitchFamily="50" charset="-128"/>
                <a:ea typeface="HG丸ｺﾞｼｯｸM-PRO" panose="020F0600000000000000" pitchFamily="50" charset="-128"/>
                <a:cs typeface="+mj-cs"/>
              </a:rPr>
              <a:t>負の連鎖は止まらない</a:t>
            </a:r>
            <a:endParaRPr lang="en-US" altLang="ja-JP" sz="3900" dirty="0">
              <a:solidFill>
                <a:srgbClr val="FF0000"/>
              </a:solidFill>
              <a:latin typeface="HG丸ｺﾞｼｯｸM-PRO" panose="020F0600000000000000" pitchFamily="50" charset="-128"/>
              <a:ea typeface="HG丸ｺﾞｼｯｸM-PRO" panose="020F0600000000000000" pitchFamily="50" charset="-128"/>
              <a:cs typeface="+mj-cs"/>
            </a:endParaRPr>
          </a:p>
          <a:p>
            <a:pPr marL="0" indent="0" algn="ctr">
              <a:buNone/>
            </a:pPr>
            <a:endParaRPr lang="en-US" altLang="ja-JP" sz="3600" dirty="0">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lang="en-US" altLang="ja-JP" sz="4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76217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468883-8743-E11F-3082-9891EF8747F8}"/>
            </a:ext>
          </a:extLst>
        </p:cNvPr>
        <p:cNvGrpSpPr/>
        <p:nvPr/>
      </p:nvGrpSpPr>
      <p:grpSpPr>
        <a:xfrm>
          <a:off x="0" y="0"/>
          <a:ext cx="0" cy="0"/>
          <a:chOff x="0" y="0"/>
          <a:chExt cx="0" cy="0"/>
        </a:xfrm>
      </p:grpSpPr>
      <p:sp useBgFill="1">
        <p:nvSpPr>
          <p:cNvPr id="52" name="Rectangle 41">
            <a:extLst>
              <a:ext uri="{FF2B5EF4-FFF2-40B4-BE49-F238E27FC236}">
                <a16:creationId xmlns:a16="http://schemas.microsoft.com/office/drawing/2014/main" id="{4D207B53-C794-1D65-B458-06917BDC4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43">
            <a:extLst>
              <a:ext uri="{FF2B5EF4-FFF2-40B4-BE49-F238E27FC236}">
                <a16:creationId xmlns:a16="http://schemas.microsoft.com/office/drawing/2014/main" id="{39B18CF2-5BF8-5797-5289-C8DF4D74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Picture 45">
            <a:extLst>
              <a:ext uri="{FF2B5EF4-FFF2-40B4-BE49-F238E27FC236}">
                <a16:creationId xmlns:a16="http://schemas.microsoft.com/office/drawing/2014/main" id="{AA37E9E5-7DC6-E57B-4374-EFA1C118C8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55" name="Rectangle 47">
            <a:extLst>
              <a:ext uri="{FF2B5EF4-FFF2-40B4-BE49-F238E27FC236}">
                <a16:creationId xmlns:a16="http://schemas.microsoft.com/office/drawing/2014/main" id="{66612280-42D7-00F8-4512-E0A151DC9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49">
            <a:extLst>
              <a:ext uri="{FF2B5EF4-FFF2-40B4-BE49-F238E27FC236}">
                <a16:creationId xmlns:a16="http://schemas.microsoft.com/office/drawing/2014/main" id="{1D504C23-7099-BF81-42BE-B4B5306B8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5195"/>
            <a:ext cx="12192000" cy="5389511"/>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2E97D2B2-E160-E629-84E3-3BB3CD42FAB2}"/>
              </a:ext>
            </a:extLst>
          </p:cNvPr>
          <p:cNvSpPr>
            <a:spLocks noGrp="1"/>
          </p:cNvSpPr>
          <p:nvPr>
            <p:ph type="title"/>
          </p:nvPr>
        </p:nvSpPr>
        <p:spPr>
          <a:xfrm>
            <a:off x="1193489" y="1940406"/>
            <a:ext cx="9994378" cy="2254026"/>
          </a:xfrm>
        </p:spPr>
        <p:txBody>
          <a:bodyPr anchor="b">
            <a:normAutofit/>
          </a:bodyPr>
          <a:lstStyle/>
          <a:p>
            <a:br>
              <a:rPr lang="en-US" altLang="ja-JP" sz="4800">
                <a:latin typeface="AR P丸ゴシック体M" panose="020B0600010101010101" pitchFamily="50" charset="-128"/>
                <a:ea typeface="AR P丸ゴシック体M" panose="020B0600010101010101" pitchFamily="50" charset="-128"/>
              </a:rPr>
            </a:br>
            <a:endParaRPr kumimoji="1" lang="ja-JP" altLang="en-US" sz="4800">
              <a:latin typeface="AR P丸ゴシック体M" panose="020B0600010101010101" pitchFamily="50" charset="-128"/>
              <a:ea typeface="AR P丸ゴシック体M" panose="020B0600010101010101" pitchFamily="50" charset="-128"/>
            </a:endParaRPr>
          </a:p>
        </p:txBody>
      </p:sp>
      <p:sp>
        <p:nvSpPr>
          <p:cNvPr id="5" name="コンテンツ プレースホルダー 4">
            <a:extLst>
              <a:ext uri="{FF2B5EF4-FFF2-40B4-BE49-F238E27FC236}">
                <a16:creationId xmlns:a16="http://schemas.microsoft.com/office/drawing/2014/main" id="{25BF2436-D524-C9F3-9824-D7C7F90E4446}"/>
              </a:ext>
            </a:extLst>
          </p:cNvPr>
          <p:cNvSpPr>
            <a:spLocks noGrp="1"/>
          </p:cNvSpPr>
          <p:nvPr>
            <p:ph idx="1"/>
          </p:nvPr>
        </p:nvSpPr>
        <p:spPr>
          <a:xfrm>
            <a:off x="635139" y="1840100"/>
            <a:ext cx="10444663" cy="3613531"/>
          </a:xfrm>
        </p:spPr>
        <p:txBody>
          <a:bodyPr anchor="t">
            <a:normAutofit/>
          </a:bodyPr>
          <a:lstStyle/>
          <a:p>
            <a:pPr marL="0" indent="0" algn="ctr">
              <a:buNone/>
            </a:pP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AR P丸ゴシック体M" panose="020B0600010101010101" pitchFamily="50" charset="-128"/>
              <a:ea typeface="AR P丸ゴシック体M" panose="020B0600010101010101" pitchFamily="50" charset="-128"/>
            </a:endParaRPr>
          </a:p>
          <a:p>
            <a:pPr marL="0" indent="0" algn="ctr">
              <a:buNone/>
            </a:pPr>
            <a:endParaRPr lang="en-US" altLang="ja-JP" sz="4000" dirty="0">
              <a:latin typeface="AR P丸ゴシック体M" panose="020B0600010101010101" pitchFamily="50" charset="-128"/>
              <a:ea typeface="AR P丸ゴシック体M" panose="020B0600010101010101" pitchFamily="50" charset="-128"/>
            </a:endParaRPr>
          </a:p>
        </p:txBody>
      </p:sp>
      <p:sp>
        <p:nvSpPr>
          <p:cNvPr id="4" name="テキスト ボックス 3">
            <a:extLst>
              <a:ext uri="{FF2B5EF4-FFF2-40B4-BE49-F238E27FC236}">
                <a16:creationId xmlns:a16="http://schemas.microsoft.com/office/drawing/2014/main" id="{0481D6EE-132E-0175-6014-08B2CDBEDD57}"/>
              </a:ext>
            </a:extLst>
          </p:cNvPr>
          <p:cNvSpPr txBox="1"/>
          <p:nvPr/>
        </p:nvSpPr>
        <p:spPr>
          <a:xfrm>
            <a:off x="1651230" y="1687353"/>
            <a:ext cx="8578734" cy="46782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「指導」は一瞬で</a:t>
            </a:r>
            <a:r>
              <a:rPr kumimoji="1" lang="ja-JP" altLang="en-US" sz="40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「暴力」</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に変わる</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「困っている子」⇒</a:t>
            </a:r>
            <a:r>
              <a:rPr kumimoji="1" lang="ja-JP" altLang="en-US" sz="40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「困る子」</a:t>
            </a:r>
            <a:br>
              <a:rPr kumimoji="1" lang="en-US" altLang="ja-JP" sz="40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br>
            <a:br>
              <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br>
              <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074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30" name="Rectangle 29">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Freeform: Shape 32">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2311FE63-784F-4A31-981B-0D6D0B4D6272}"/>
              </a:ext>
            </a:extLst>
          </p:cNvPr>
          <p:cNvSpPr>
            <a:spLocks noGrp="1"/>
          </p:cNvSpPr>
          <p:nvPr>
            <p:ph type="title"/>
          </p:nvPr>
        </p:nvSpPr>
        <p:spPr>
          <a:xfrm>
            <a:off x="1049868" y="1320800"/>
            <a:ext cx="9719630" cy="4297680"/>
          </a:xfrm>
        </p:spPr>
        <p:txBody>
          <a:bodyPr anchor="t">
            <a:norm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4000" dirty="0">
                <a:latin typeface="AR P丸ゴシック体M" panose="020B0600010101010101" pitchFamily="50" charset="-128"/>
                <a:ea typeface="AR P丸ゴシック体M" panose="020B0600010101010101" pitchFamily="50" charset="-128"/>
              </a:rPr>
              <a:t>　　</a:t>
            </a:r>
            <a:br>
              <a:rPr lang="en-US" altLang="ja-JP" sz="4000" dirty="0">
                <a:latin typeface="AR P丸ゴシック体M" panose="020B0600010101010101" pitchFamily="50" charset="-128"/>
                <a:ea typeface="AR P丸ゴシック体M" panose="020B0600010101010101" pitchFamily="50" charset="-128"/>
              </a:rPr>
            </a:br>
            <a:br>
              <a:rPr lang="en-US" altLang="ja-JP" sz="4000" dirty="0">
                <a:latin typeface="AR P丸ゴシック体M" panose="020B0600010101010101" pitchFamily="50" charset="-128"/>
                <a:ea typeface="AR P丸ゴシック体M" panose="020B0600010101010101" pitchFamily="50" charset="-128"/>
              </a:rPr>
            </a:br>
            <a:br>
              <a:rPr lang="en-US" altLang="ja-JP" sz="4000" dirty="0">
                <a:latin typeface="HG丸ｺﾞｼｯｸM-PRO" panose="020F0600000000000000" pitchFamily="50" charset="-128"/>
                <a:ea typeface="HG丸ｺﾞｼｯｸM-PRO" panose="020F0600000000000000" pitchFamily="50" charset="-128"/>
              </a:rPr>
            </a:br>
            <a:br>
              <a:rPr lang="en-US" altLang="ja-JP" sz="4000" dirty="0">
                <a:latin typeface="AR P丸ゴシック体M" panose="020B0600010101010101" pitchFamily="50" charset="-128"/>
                <a:ea typeface="AR P丸ゴシック体M" panose="020B0600010101010101" pitchFamily="50" charset="-128"/>
              </a:rPr>
            </a:br>
            <a:br>
              <a:rPr lang="en-US" altLang="ja-JP" sz="4000" dirty="0">
                <a:latin typeface="AR P丸ゴシック体M" panose="020B0600010101010101" pitchFamily="50" charset="-128"/>
                <a:ea typeface="AR P丸ゴシック体M" panose="020B0600010101010101" pitchFamily="50" charset="-128"/>
              </a:rPr>
            </a:br>
            <a:br>
              <a:rPr lang="en-US" altLang="ja-JP" sz="3200" dirty="0">
                <a:latin typeface="AR P丸ゴシック体M" panose="020B0600010101010101" pitchFamily="50" charset="-128"/>
                <a:ea typeface="AR P丸ゴシック体M" panose="020B0600010101010101" pitchFamily="50" charset="-128"/>
              </a:rPr>
            </a:br>
            <a:endParaRPr lang="ja-JP" altLang="en-US" sz="4000" dirty="0">
              <a:solidFill>
                <a:srgbClr val="0070C0"/>
              </a:solidFill>
              <a:latin typeface="AR P丸ゴシック体M" panose="020B0600010101010101" pitchFamily="50" charset="-128"/>
              <a:ea typeface="AR P丸ゴシック体M" panose="020B0600010101010101" pitchFamily="50" charset="-128"/>
            </a:endParaRPr>
          </a:p>
        </p:txBody>
      </p:sp>
      <p:pic>
        <p:nvPicPr>
          <p:cNvPr id="4" name="図 3">
            <a:extLst>
              <a:ext uri="{FF2B5EF4-FFF2-40B4-BE49-F238E27FC236}">
                <a16:creationId xmlns:a16="http://schemas.microsoft.com/office/drawing/2014/main" id="{D2AA4A44-C548-BA18-704A-00F67DA64451}"/>
              </a:ext>
            </a:extLst>
          </p:cNvPr>
          <p:cNvPicPr>
            <a:picLocks noChangeAspect="1"/>
          </p:cNvPicPr>
          <p:nvPr/>
        </p:nvPicPr>
        <p:blipFill>
          <a:blip r:embed="rId2"/>
          <a:stretch>
            <a:fillRect/>
          </a:stretch>
        </p:blipFill>
        <p:spPr>
          <a:xfrm>
            <a:off x="1996084" y="2895554"/>
            <a:ext cx="8199831" cy="1066892"/>
          </a:xfrm>
          <a:prstGeom prst="rect">
            <a:avLst/>
          </a:prstGeom>
        </p:spPr>
      </p:pic>
    </p:spTree>
    <p:extLst>
      <p:ext uri="{BB962C8B-B14F-4D97-AF65-F5344CB8AC3E}">
        <p14:creationId xmlns:p14="http://schemas.microsoft.com/office/powerpoint/2010/main" val="410899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1623C6-DC30-542F-3B32-8415EE7D0D38}"/>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7AF4B74-18F6-B80E-ADE7-65FBF54A3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3CF53CE-219D-E66A-92D5-3DFE3B9C8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B1057CB-8E64-F1CE-BB39-6A116953E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25A07FE4-13A5-5A69-4598-E1766F8B2239}"/>
              </a:ext>
            </a:extLst>
          </p:cNvPr>
          <p:cNvSpPr>
            <a:spLocks noGrp="1"/>
          </p:cNvSpPr>
          <p:nvPr>
            <p:ph idx="1"/>
          </p:nvPr>
        </p:nvSpPr>
        <p:spPr>
          <a:xfrm>
            <a:off x="1616054" y="914400"/>
            <a:ext cx="8959892" cy="5405120"/>
          </a:xfrm>
        </p:spPr>
        <p:txBody>
          <a:bodyPr vert="horz" lIns="68580" tIns="34290" rIns="68580" bIns="34290" rtlCol="0" anchor="t">
            <a:normAutofit/>
          </a:bodyPr>
          <a:lstStyle/>
          <a:p>
            <a:pPr marL="0" indent="0">
              <a:buNone/>
            </a:pPr>
            <a:endParaRPr kumimoji="1" lang="en-US" altLang="ja-JP"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「学校」は何のためにあるの？</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0070C0"/>
                </a:solidFill>
                <a:latin typeface="HG丸ｺﾞｼｯｸM-PRO" panose="020F0600000000000000" pitchFamily="50" charset="-128"/>
                <a:ea typeface="HG丸ｺﾞｼｯｸM-PRO" panose="020F0600000000000000" pitchFamily="50" charset="-128"/>
              </a:rPr>
              <a:t>学びの主語は子ども</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36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１．子どもの</a:t>
            </a:r>
            <a:r>
              <a:rPr lang="ja-JP" altLang="en-US" sz="3600" dirty="0">
                <a:solidFill>
                  <a:srgbClr val="FF0000"/>
                </a:solidFill>
                <a:latin typeface="HG丸ｺﾞｼｯｸM-PRO" panose="020F0600000000000000" pitchFamily="50" charset="-128"/>
                <a:ea typeface="HG丸ｺﾞｼｯｸM-PRO" panose="020F0600000000000000" pitchFamily="50" charset="-128"/>
              </a:rPr>
              <a:t>主体性を奪わない</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36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２．奪われた</a:t>
            </a:r>
            <a:r>
              <a:rPr lang="ja-JP" altLang="en-US" sz="3600" dirty="0">
                <a:solidFill>
                  <a:srgbClr val="FF0000"/>
                </a:solidFill>
                <a:latin typeface="HG丸ｺﾞｼｯｸM-PRO" panose="020F0600000000000000" pitchFamily="50" charset="-128"/>
                <a:ea typeface="HG丸ｺﾞｼｯｸM-PRO" panose="020F0600000000000000" pitchFamily="50" charset="-128"/>
              </a:rPr>
              <a:t>主体性を取り戻す</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ja-JP" altLang="en-US"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60189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304174" y="916941"/>
            <a:ext cx="11115040" cy="5598159"/>
          </a:xfrm>
        </p:spPr>
        <p:txBody>
          <a:bodyPr vert="horz" lIns="68580" tIns="34290" rIns="68580" bIns="34290" rtlCol="0" anchor="t">
            <a:normAutofit fontScale="40000" lnSpcReduction="20000"/>
          </a:bodyPr>
          <a:lstStyle/>
          <a:p>
            <a:pPr marL="0" indent="0" algn="ctr">
              <a:buNone/>
            </a:pPr>
            <a:endParaRPr lang="en-US" altLang="ja-JP" sz="3600" dirty="0">
              <a:solidFill>
                <a:srgbClr val="FF0000"/>
              </a:solidFill>
              <a:latin typeface="AR P丸ゴシック体M" panose="020B0600010101010101" pitchFamily="50" charset="-128"/>
              <a:ea typeface="AR P丸ゴシック体M" panose="020B0600010101010101" pitchFamily="50" charset="-128"/>
            </a:endParaRPr>
          </a:p>
          <a:p>
            <a:pPr marL="0" indent="0">
              <a:buNone/>
            </a:pPr>
            <a:r>
              <a:rPr lang="ja-JP" altLang="en-US" sz="3600" dirty="0">
                <a:latin typeface="AR P丸ゴシック体M" panose="020B0600010101010101" pitchFamily="50" charset="-128"/>
                <a:ea typeface="AR P丸ゴシック体M" panose="020B0600010101010101" pitchFamily="50" charset="-128"/>
              </a:rPr>
              <a:t>　　　　　　　　　　</a:t>
            </a:r>
            <a:endParaRPr lang="en-US" altLang="ja-JP" sz="3600" dirty="0">
              <a:latin typeface="AR P丸ゴシック体M" panose="020B0600010101010101" pitchFamily="50" charset="-128"/>
              <a:ea typeface="AR P丸ゴシック体M" panose="020B0600010101010101" pitchFamily="50" charset="-128"/>
            </a:endParaRPr>
          </a:p>
          <a:p>
            <a:pPr marL="0" indent="0">
              <a:buNone/>
            </a:pPr>
            <a:r>
              <a:rPr lang="ja-JP" altLang="en-US" sz="3600" dirty="0">
                <a:latin typeface="AR P丸ゴシック体M" panose="020B0600010101010101" pitchFamily="50" charset="-128"/>
                <a:ea typeface="AR P丸ゴシック体M" panose="020B0600010101010101" pitchFamily="50" charset="-128"/>
              </a:rPr>
              <a:t>　　　　　　　　　　　　</a:t>
            </a:r>
            <a:r>
              <a:rPr lang="ja-JP" altLang="en-US" sz="7600" dirty="0">
                <a:solidFill>
                  <a:srgbClr val="0070C0"/>
                </a:solidFill>
                <a:latin typeface="HG丸ｺﾞｼｯｸM-PRO" panose="020F0600000000000000" pitchFamily="50" charset="-128"/>
                <a:ea typeface="HG丸ｺﾞｼｯｸM-PRO" panose="020F0600000000000000" pitchFamily="50" charset="-128"/>
                <a:cs typeface="+mj-cs"/>
              </a:rPr>
              <a:t>大人の関わりの問い直しを</a:t>
            </a:r>
            <a:endParaRPr lang="en-US" altLang="ja-JP" sz="7600" dirty="0">
              <a:solidFill>
                <a:srgbClr val="0070C0"/>
              </a:solidFill>
              <a:latin typeface="HG丸ｺﾞｼｯｸM-PRO" panose="020F0600000000000000" pitchFamily="50" charset="-128"/>
              <a:ea typeface="HG丸ｺﾞｼｯｸM-PRO" panose="020F0600000000000000" pitchFamily="50" charset="-128"/>
              <a:cs typeface="+mj-cs"/>
            </a:endParaRPr>
          </a:p>
          <a:p>
            <a:pPr marL="0" indent="0">
              <a:buNone/>
            </a:pPr>
            <a:br>
              <a:rPr lang="en-US" altLang="ja-JP" sz="4000" dirty="0">
                <a:solidFill>
                  <a:srgbClr val="0070C0"/>
                </a:solidFill>
                <a:latin typeface="HG丸ｺﾞｼｯｸM-PRO" panose="020F0600000000000000" pitchFamily="50" charset="-128"/>
                <a:ea typeface="HG丸ｺﾞｼｯｸM-PRO" panose="020F0600000000000000" pitchFamily="50" charset="-128"/>
                <a:cs typeface="+mj-cs"/>
              </a:rPr>
            </a:br>
            <a:br>
              <a:rPr lang="en-US" altLang="ja-JP" sz="4000" dirty="0">
                <a:latin typeface="HG丸ｺﾞｼｯｸM-PRO" panose="020F0600000000000000" pitchFamily="50" charset="-128"/>
                <a:ea typeface="HG丸ｺﾞｼｯｸM-PRO" panose="020F0600000000000000" pitchFamily="50" charset="-128"/>
                <a:cs typeface="+mj-cs"/>
              </a:rPr>
            </a:br>
            <a:r>
              <a:rPr lang="ja-JP" altLang="en-US" sz="6700" dirty="0">
                <a:solidFill>
                  <a:srgbClr val="FF0000"/>
                </a:solidFill>
                <a:latin typeface="HG丸ｺﾞｼｯｸM-PRO" panose="020F0600000000000000" pitchFamily="50" charset="-128"/>
                <a:ea typeface="HG丸ｺﾞｼｯｸM-PRO" panose="020F0600000000000000" pitchFamily="50" charset="-128"/>
                <a:cs typeface="+mj-cs"/>
              </a:rPr>
              <a:t>自律させない</a:t>
            </a:r>
            <a:r>
              <a:rPr lang="ja-JP" altLang="en-US" sz="6700" dirty="0">
                <a:latin typeface="HG丸ｺﾞｼｯｸM-PRO" panose="020F0600000000000000" pitchFamily="50" charset="-128"/>
                <a:ea typeface="HG丸ｺﾞｼｯｸM-PRO" panose="020F0600000000000000" pitchFamily="50" charset="-128"/>
                <a:cs typeface="+mj-cs"/>
              </a:rPr>
              <a:t>・・・依存をつくる　従順さを求める</a:t>
            </a:r>
            <a:endParaRPr lang="en-US" altLang="ja-JP" sz="6700" dirty="0">
              <a:latin typeface="HG丸ｺﾞｼｯｸM-PRO" panose="020F0600000000000000" pitchFamily="50" charset="-128"/>
              <a:ea typeface="HG丸ｺﾞｼｯｸM-PRO" panose="020F0600000000000000" pitchFamily="50" charset="-128"/>
              <a:cs typeface="+mj-cs"/>
            </a:endParaRPr>
          </a:p>
          <a:p>
            <a:pPr marL="0" indent="0">
              <a:buNone/>
            </a:pPr>
            <a:br>
              <a:rPr lang="en-US" altLang="ja-JP" sz="4000" dirty="0">
                <a:latin typeface="HG丸ｺﾞｼｯｸM-PRO" panose="020F0600000000000000" pitchFamily="50" charset="-128"/>
                <a:ea typeface="HG丸ｺﾞｼｯｸM-PRO" panose="020F0600000000000000" pitchFamily="50" charset="-128"/>
                <a:cs typeface="+mj-cs"/>
              </a:rPr>
            </a:br>
            <a:br>
              <a:rPr lang="en-US" altLang="ja-JP" sz="4000" dirty="0">
                <a:latin typeface="HG丸ｺﾞｼｯｸM-PRO" panose="020F0600000000000000" pitchFamily="50" charset="-128"/>
                <a:ea typeface="HG丸ｺﾞｼｯｸM-PRO" panose="020F0600000000000000" pitchFamily="50" charset="-128"/>
                <a:cs typeface="+mj-cs"/>
              </a:rPr>
            </a:br>
            <a:r>
              <a:rPr lang="ja-JP" altLang="en-US" sz="6700" dirty="0">
                <a:solidFill>
                  <a:srgbClr val="FF0000"/>
                </a:solidFill>
                <a:latin typeface="HG丸ｺﾞｼｯｸM-PRO" panose="020F0600000000000000" pitchFamily="50" charset="-128"/>
                <a:ea typeface="HG丸ｺﾞｼｯｸM-PRO" panose="020F0600000000000000" pitchFamily="50" charset="-128"/>
                <a:cs typeface="+mj-cs"/>
              </a:rPr>
              <a:t>違いを認めない</a:t>
            </a:r>
            <a:r>
              <a:rPr lang="en-US" altLang="ja-JP" sz="6700" dirty="0">
                <a:latin typeface="HG丸ｺﾞｼｯｸM-PRO" panose="020F0600000000000000" pitchFamily="50" charset="-128"/>
                <a:ea typeface="HG丸ｺﾞｼｯｸM-PRO" panose="020F0600000000000000" pitchFamily="50" charset="-128"/>
                <a:cs typeface="+mj-cs"/>
              </a:rPr>
              <a:t>…</a:t>
            </a:r>
            <a:r>
              <a:rPr lang="ja-JP" altLang="en-US" sz="6700" dirty="0">
                <a:latin typeface="HG丸ｺﾞｼｯｸM-PRO" panose="020F0600000000000000" pitchFamily="50" charset="-128"/>
                <a:ea typeface="HG丸ｺﾞｼｯｸM-PRO" panose="020F0600000000000000" pitchFamily="50" charset="-128"/>
                <a:cs typeface="+mj-cs"/>
              </a:rPr>
              <a:t>同質性を求めマイノリティーを切り捨てる</a:t>
            </a:r>
            <a:endParaRPr lang="en-US" altLang="ja-JP" sz="6700" dirty="0">
              <a:latin typeface="HG丸ｺﾞｼｯｸM-PRO" panose="020F0600000000000000" pitchFamily="50" charset="-128"/>
              <a:ea typeface="HG丸ｺﾞｼｯｸM-PRO" panose="020F0600000000000000" pitchFamily="50" charset="-128"/>
              <a:cs typeface="+mj-cs"/>
            </a:endParaRPr>
          </a:p>
          <a:p>
            <a:pPr marL="0" indent="0">
              <a:buNone/>
            </a:pPr>
            <a:br>
              <a:rPr lang="en-US" altLang="ja-JP" sz="4000" dirty="0">
                <a:latin typeface="HG丸ｺﾞｼｯｸM-PRO" panose="020F0600000000000000" pitchFamily="50" charset="-128"/>
                <a:ea typeface="HG丸ｺﾞｼｯｸM-PRO" panose="020F0600000000000000" pitchFamily="50" charset="-128"/>
                <a:cs typeface="+mj-cs"/>
              </a:rPr>
            </a:br>
            <a:br>
              <a:rPr lang="en-US" altLang="ja-JP" sz="4000" dirty="0">
                <a:latin typeface="HG丸ｺﾞｼｯｸM-PRO" panose="020F0600000000000000" pitchFamily="50" charset="-128"/>
                <a:ea typeface="HG丸ｺﾞｼｯｸM-PRO" panose="020F0600000000000000" pitchFamily="50" charset="-128"/>
                <a:cs typeface="+mj-cs"/>
              </a:rPr>
            </a:br>
            <a:r>
              <a:rPr lang="ja-JP" altLang="en-US" sz="6700" dirty="0">
                <a:solidFill>
                  <a:srgbClr val="FF0000"/>
                </a:solidFill>
                <a:latin typeface="HG丸ｺﾞｼｯｸM-PRO" panose="020F0600000000000000" pitchFamily="50" charset="-128"/>
                <a:ea typeface="HG丸ｺﾞｼｯｸM-PRO" panose="020F0600000000000000" pitchFamily="50" charset="-128"/>
                <a:cs typeface="+mj-cs"/>
              </a:rPr>
              <a:t>対話の機会を与えない</a:t>
            </a:r>
            <a:r>
              <a:rPr lang="en-US" altLang="ja-JP" sz="6700" dirty="0">
                <a:latin typeface="HG丸ｺﾞｼｯｸM-PRO" panose="020F0600000000000000" pitchFamily="50" charset="-128"/>
                <a:ea typeface="HG丸ｺﾞｼｯｸM-PRO" panose="020F0600000000000000" pitchFamily="50" charset="-128"/>
                <a:cs typeface="+mj-cs"/>
              </a:rPr>
              <a:t>…</a:t>
            </a:r>
            <a:r>
              <a:rPr lang="ja-JP" altLang="en-US" sz="6700" dirty="0">
                <a:latin typeface="HG丸ｺﾞｼｯｸM-PRO" panose="020F0600000000000000" pitchFamily="50" charset="-128"/>
                <a:ea typeface="HG丸ｺﾞｼｯｸM-PRO" panose="020F0600000000000000" pitchFamily="50" charset="-128"/>
                <a:cs typeface="+mj-cs"/>
              </a:rPr>
              <a:t>意見を言わせない</a:t>
            </a:r>
            <a:endParaRPr lang="en-US" altLang="ja-JP" sz="6700" dirty="0">
              <a:latin typeface="HG丸ｺﾞｼｯｸM-PRO" panose="020F0600000000000000" pitchFamily="50" charset="-128"/>
              <a:ea typeface="HG丸ｺﾞｼｯｸM-PRO" panose="020F0600000000000000" pitchFamily="50" charset="-128"/>
              <a:cs typeface="+mj-cs"/>
            </a:endParaRPr>
          </a:p>
          <a:p>
            <a:pPr marL="0" indent="0">
              <a:buNone/>
            </a:pPr>
            <a:br>
              <a:rPr lang="en-US" altLang="ja-JP" sz="5100" dirty="0">
                <a:latin typeface="HG丸ｺﾞｼｯｸM-PRO" panose="020F0600000000000000" pitchFamily="50" charset="-128"/>
                <a:ea typeface="HG丸ｺﾞｼｯｸM-PRO" panose="020F0600000000000000" pitchFamily="50" charset="-128"/>
                <a:cs typeface="+mj-cs"/>
              </a:rPr>
            </a:br>
            <a:r>
              <a:rPr lang="ja-JP" altLang="en-US" sz="6700" dirty="0">
                <a:solidFill>
                  <a:srgbClr val="FF0000"/>
                </a:solidFill>
                <a:latin typeface="HG丸ｺﾞｼｯｸM-PRO" panose="020F0600000000000000" pitchFamily="50" charset="-128"/>
                <a:ea typeface="HG丸ｺﾞｼｯｸM-PRO" panose="020F0600000000000000" pitchFamily="50" charset="-128"/>
                <a:cs typeface="+mj-cs"/>
              </a:rPr>
              <a:t>対立を「ジャッジ」で解決する</a:t>
            </a:r>
            <a:r>
              <a:rPr lang="ja-JP" altLang="en-US" sz="6700" dirty="0">
                <a:latin typeface="HG丸ｺﾞｼｯｸM-PRO" panose="020F0600000000000000" pitchFamily="50" charset="-128"/>
                <a:ea typeface="HG丸ｺﾞｼｯｸM-PRO" panose="020F0600000000000000" pitchFamily="50" charset="-128"/>
                <a:cs typeface="+mj-cs"/>
              </a:rPr>
              <a:t>・・・子ども同士が分断される</a:t>
            </a:r>
            <a:br>
              <a:rPr lang="en-US" altLang="ja-JP" sz="6700" dirty="0">
                <a:latin typeface="HG丸ｺﾞｼｯｸM-PRO" panose="020F0600000000000000" pitchFamily="50" charset="-128"/>
                <a:ea typeface="HG丸ｺﾞｼｯｸM-PRO" panose="020F0600000000000000" pitchFamily="50" charset="-128"/>
                <a:cs typeface="+mj-cs"/>
              </a:rPr>
            </a:br>
            <a:br>
              <a:rPr lang="en-US" altLang="ja-JP" sz="4000" dirty="0">
                <a:latin typeface="HG丸ｺﾞｼｯｸM-PRO" panose="020F0600000000000000" pitchFamily="50" charset="-128"/>
                <a:ea typeface="HG丸ｺﾞｼｯｸM-PRO" panose="020F0600000000000000" pitchFamily="50" charset="-128"/>
                <a:cs typeface="+mj-cs"/>
              </a:rPr>
            </a:br>
            <a:endParaRPr lang="en-US" altLang="ja-JP" sz="4000" dirty="0">
              <a:latin typeface="HG丸ｺﾞｼｯｸM-PRO" panose="020F0600000000000000" pitchFamily="50" charset="-128"/>
              <a:ea typeface="HG丸ｺﾞｼｯｸM-PRO" panose="020F0600000000000000" pitchFamily="50" charset="-128"/>
              <a:cs typeface="+mj-cs"/>
            </a:endParaRPr>
          </a:p>
          <a:p>
            <a:pPr marL="0" indent="0">
              <a:buNone/>
            </a:pPr>
            <a:r>
              <a:rPr lang="ja-JP" altLang="en-US" sz="6700" dirty="0">
                <a:solidFill>
                  <a:srgbClr val="FF0000"/>
                </a:solidFill>
                <a:latin typeface="HG丸ｺﾞｼｯｸM-PRO" panose="020F0600000000000000" pitchFamily="50" charset="-128"/>
                <a:ea typeface="HG丸ｺﾞｼｯｸM-PRO" panose="020F0600000000000000" pitchFamily="50" charset="-128"/>
                <a:cs typeface="+mj-cs"/>
              </a:rPr>
              <a:t>正解を解く</a:t>
            </a:r>
            <a:r>
              <a:rPr lang="ja-JP" altLang="en-US" sz="6700" dirty="0">
                <a:latin typeface="HG丸ｺﾞｼｯｸM-PRO" panose="020F0600000000000000" pitchFamily="50" charset="-128"/>
                <a:ea typeface="HG丸ｺﾞｼｯｸM-PRO" panose="020F0600000000000000" pitchFamily="50" charset="-128"/>
                <a:cs typeface="+mj-cs"/>
              </a:rPr>
              <a:t>・・・正解のない問いを問い続ける力を奪う</a:t>
            </a:r>
            <a:br>
              <a:rPr lang="en-US" altLang="ja-JP" sz="5100" dirty="0">
                <a:latin typeface="HG丸ｺﾞｼｯｸM-PRO" panose="020F0600000000000000" pitchFamily="50" charset="-128"/>
                <a:ea typeface="HG丸ｺﾞｼｯｸM-PRO" panose="020F0600000000000000" pitchFamily="50" charset="-128"/>
                <a:cs typeface="+mj-cs"/>
              </a:rPr>
            </a:br>
            <a:r>
              <a:rPr lang="ja-JP" altLang="en-US" sz="4000" dirty="0">
                <a:latin typeface="HG丸ｺﾞｼｯｸM-PRO" panose="020F0600000000000000" pitchFamily="50" charset="-128"/>
                <a:ea typeface="HG丸ｺﾞｼｯｸM-PRO" panose="020F0600000000000000" pitchFamily="50" charset="-128"/>
                <a:cs typeface="+mj-cs"/>
              </a:rPr>
              <a:t>　　</a:t>
            </a:r>
            <a:br>
              <a:rPr lang="en-US" altLang="ja-JP" sz="4000" dirty="0">
                <a:latin typeface="HG丸ｺﾞｼｯｸM-PRO" panose="020F0600000000000000" pitchFamily="50" charset="-128"/>
                <a:ea typeface="HG丸ｺﾞｼｯｸM-PRO" panose="020F0600000000000000" pitchFamily="50" charset="-128"/>
                <a:cs typeface="+mj-cs"/>
              </a:rPr>
            </a:br>
            <a:br>
              <a:rPr lang="en-US" altLang="ja-JP" sz="2800" dirty="0">
                <a:solidFill>
                  <a:prstClr val="white"/>
                </a:solidFill>
                <a:latin typeface="HG丸ｺﾞｼｯｸM-PRO" panose="020F0600000000000000" pitchFamily="50" charset="-128"/>
                <a:ea typeface="HG丸ｺﾞｼｯｸM-PRO" panose="020F0600000000000000" pitchFamily="50" charset="-128"/>
                <a:cs typeface="+mj-cs"/>
              </a:rPr>
            </a:br>
            <a:br>
              <a:rPr lang="en-US" altLang="ja-JP" sz="3600" dirty="0">
                <a:solidFill>
                  <a:prstClr val="white"/>
                </a:solidFill>
                <a:latin typeface="HG丸ｺﾞｼｯｸM-PRO" panose="020F0600000000000000" pitchFamily="50" charset="-128"/>
                <a:ea typeface="HG丸ｺﾞｼｯｸM-PRO" panose="020F0600000000000000" pitchFamily="50" charset="-128"/>
                <a:cs typeface="+mj-cs"/>
              </a:rPr>
            </a:br>
            <a:endParaRPr kumimoji="1" lang="ja-JP" altLang="en-US" sz="20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999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F7A1625-9930-4017-ACCF-FEA532D81814}"/>
              </a:ext>
            </a:extLst>
          </p:cNvPr>
          <p:cNvPicPr>
            <a:picLocks noChangeAspect="1"/>
          </p:cNvPicPr>
          <p:nvPr/>
        </p:nvPicPr>
        <p:blipFill rotWithShape="1">
          <a:blip r:embed="rId2"/>
          <a:srcRect t="49259" b="514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894080" y="3752850"/>
            <a:ext cx="10815315" cy="2452687"/>
          </a:xfrm>
        </p:spPr>
        <p:txBody>
          <a:bodyPr vert="horz" lIns="68580" tIns="34290" rIns="68580" bIns="34290" rtlCol="0" anchor="ctr">
            <a:normAutofit/>
          </a:bodyPr>
          <a:lstStyle/>
          <a:p>
            <a:pPr marL="0" indent="0" algn="ctr">
              <a:buNone/>
            </a:pPr>
            <a:r>
              <a:rPr lang="ja-JP" altLang="en-US" sz="3600" dirty="0">
                <a:solidFill>
                  <a:srgbClr val="0070C0"/>
                </a:solidFill>
                <a:latin typeface="HG丸ｺﾞｼｯｸM-PRO" panose="020F0600000000000000" pitchFamily="50" charset="-128"/>
                <a:ea typeface="HG丸ｺﾞｼｯｸM-PRO" panose="020F0600000000000000" pitchFamily="50" charset="-128"/>
              </a:rPr>
              <a:t>多様性社会　共生社会　予測困難な社会</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正解のない問いを問い続ける</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5236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297272" y="1230357"/>
            <a:ext cx="9524526" cy="4181951"/>
          </a:xfrm>
        </p:spPr>
        <p:txBody>
          <a:bodyPr vert="horz" lIns="68580" tIns="34290" rIns="68580" bIns="34290" rtlCol="0" anchor="t">
            <a:normAutofit/>
          </a:bodyPr>
          <a:lstStyle/>
          <a:p>
            <a:pPr marL="0" indent="0">
              <a:buNone/>
            </a:pPr>
            <a:endParaRPr lang="en-US" altLang="ja-JP" sz="3600" dirty="0">
              <a:solidFill>
                <a:srgbClr val="0070C0"/>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solidFill>
                  <a:srgbClr val="0070C0"/>
                </a:solidFill>
                <a:latin typeface="HG丸ｺﾞｼｯｸM-PRO" panose="020F0600000000000000" pitchFamily="50" charset="-128"/>
                <a:ea typeface="HG丸ｺﾞｼｯｸM-PRO" panose="020F0600000000000000" pitchFamily="50" charset="-128"/>
              </a:rPr>
              <a:t>「みんなと同じことができる」</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0070C0"/>
                </a:solidFill>
                <a:latin typeface="HG丸ｺﾞｼｯｸM-PRO" panose="020F0600000000000000" pitchFamily="50" charset="-128"/>
                <a:ea typeface="HG丸ｺﾞｼｯｸM-PRO" panose="020F0600000000000000" pitchFamily="50" charset="-128"/>
              </a:rPr>
              <a:t>このことが評価される時代は終わった</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「他人と違うことに価値がある」</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時代になってきた</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AR P丸ゴシック体M" panose="020B0600010101010101" pitchFamily="50" charset="-128"/>
              <a:ea typeface="AR P丸ゴシック体M" panose="020B0600010101010101" pitchFamily="50" charset="-128"/>
            </a:endParaRPr>
          </a:p>
          <a:p>
            <a:pPr marL="0" indent="0" algn="ctr">
              <a:buNone/>
            </a:pPr>
            <a:endParaRPr lang="en-US" altLang="ja-JP" sz="3600" dirty="0">
              <a:solidFill>
                <a:srgbClr val="0070C0"/>
              </a:solidFill>
              <a:latin typeface="AR P丸ゴシック体M" panose="020B0600010101010101" pitchFamily="50" charset="-128"/>
              <a:ea typeface="AR P丸ゴシック体M" panose="020B0600010101010101" pitchFamily="50" charset="-128"/>
            </a:endParaRPr>
          </a:p>
          <a:p>
            <a:pPr marL="0" indent="0">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66411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354" y="986749"/>
            <a:ext cx="12039295" cy="5176892"/>
          </a:xfrm>
          <a:prstGeom prst="rect">
            <a:avLst/>
          </a:prstGeom>
          <a:blipFill>
            <a:blip r:embed="rId2"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sz="24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3714259" y="342693"/>
            <a:ext cx="4638039" cy="378672"/>
          </a:xfrm>
          <a:prstGeom prst="rect">
            <a:avLst/>
          </a:prstGeom>
        </p:spPr>
        <p:txBody>
          <a:bodyPr vert="horz" wrap="square" lIns="0" tIns="19473" rIns="0" bIns="0" rtlCol="0">
            <a:spAutoFit/>
          </a:bodyPr>
          <a:lstStyle/>
          <a:p>
            <a:pPr marL="16933" marR="0" lvl="0" indent="0" algn="l" defTabSz="1219170" rtl="0" eaLnBrk="1" fontAlgn="auto" latinLnBrk="0" hangingPunct="1">
              <a:lnSpc>
                <a:spcPct val="100000"/>
              </a:lnSpc>
              <a:spcBef>
                <a:spcPts val="153"/>
              </a:spcBef>
              <a:spcAft>
                <a:spcPts val="0"/>
              </a:spcAft>
              <a:buClrTx/>
              <a:buSzTx/>
              <a:buFontTx/>
              <a:buNone/>
              <a:tabLst/>
              <a:defRPr/>
            </a:pPr>
            <a:r>
              <a:rPr kumimoji="1" sz="2333" b="0" i="0" u="none" strike="noStrike" kern="1200" cap="none" spc="80" normalizeH="0" baseline="0" noProof="0" dirty="0">
                <a:ln>
                  <a:noFill/>
                </a:ln>
                <a:solidFill>
                  <a:srgbClr val="FFFFFF"/>
                </a:solidFill>
                <a:effectLst/>
                <a:uLnTx/>
                <a:uFillTx/>
                <a:latin typeface="Noto Sans CJK JP Medium"/>
                <a:ea typeface="+mn-ea"/>
                <a:cs typeface="Noto Sans CJK JP Medium"/>
              </a:rPr>
              <a:t>若者の「国や社会に対する意識」</a:t>
            </a:r>
            <a:endParaRPr kumimoji="1" sz="2333" b="0" i="0" u="none" strike="noStrike" kern="1200" cap="none" spc="0" normalizeH="0" baseline="0" noProof="0">
              <a:ln>
                <a:noFill/>
              </a:ln>
              <a:solidFill>
                <a:prstClr val="black"/>
              </a:solidFill>
              <a:effectLst/>
              <a:uLnTx/>
              <a:uFillTx/>
              <a:latin typeface="Noto Sans CJK JP Medium"/>
              <a:ea typeface="+mn-ea"/>
              <a:cs typeface="Noto Sans CJK JP Medium"/>
            </a:endParaRPr>
          </a:p>
        </p:txBody>
      </p:sp>
      <p:sp>
        <p:nvSpPr>
          <p:cNvPr id="4" name="object 4"/>
          <p:cNvSpPr txBox="1"/>
          <p:nvPr/>
        </p:nvSpPr>
        <p:spPr>
          <a:xfrm>
            <a:off x="5944666" y="6420403"/>
            <a:ext cx="3349413" cy="297517"/>
          </a:xfrm>
          <a:prstGeom prst="rect">
            <a:avLst/>
          </a:prstGeom>
        </p:spPr>
        <p:txBody>
          <a:bodyPr vert="horz" wrap="square" lIns="0" tIns="20320" rIns="0" bIns="0" rtlCol="0">
            <a:spAutoFit/>
          </a:bodyPr>
          <a:lstStyle/>
          <a:p>
            <a:pPr marL="16933" marR="0" lvl="0" indent="0" algn="l" defTabSz="1219170" rtl="0" eaLnBrk="1" fontAlgn="auto" latinLnBrk="0" hangingPunct="1">
              <a:lnSpc>
                <a:spcPct val="100000"/>
              </a:lnSpc>
              <a:spcBef>
                <a:spcPts val="160"/>
              </a:spcBef>
              <a:spcAft>
                <a:spcPts val="0"/>
              </a:spcAft>
              <a:buClrTx/>
              <a:buSzTx/>
              <a:buFontTx/>
              <a:buNone/>
              <a:tabLst/>
              <a:defRPr/>
            </a:pPr>
            <a:r>
              <a:rPr kumimoji="1" sz="1800" b="0" i="0" u="none" strike="noStrike" kern="1200" cap="none" spc="0" normalizeH="0" baseline="0" noProof="0" dirty="0">
                <a:ln>
                  <a:noFill/>
                </a:ln>
                <a:solidFill>
                  <a:srgbClr val="FFFFFF"/>
                </a:solidFill>
                <a:effectLst/>
                <a:uLnTx/>
                <a:uFillTx/>
                <a:latin typeface="Noto Sans CJK JP Medium"/>
                <a:ea typeface="+mn-ea"/>
                <a:cs typeface="Noto Sans CJK JP Medium"/>
              </a:rPr>
              <a:t>日本財団</a:t>
            </a:r>
            <a:r>
              <a:rPr kumimoji="1" sz="1800" b="0" i="0" u="none" strike="noStrike" kern="1200" cap="none" spc="-7" normalizeH="0" baseline="0" noProof="0" dirty="0">
                <a:ln>
                  <a:noFill/>
                </a:ln>
                <a:solidFill>
                  <a:srgbClr val="FFFFFF"/>
                </a:solidFill>
                <a:effectLst/>
                <a:uLnTx/>
                <a:uFillTx/>
                <a:latin typeface="Noto Sans CJK JP Medium"/>
                <a:ea typeface="+mn-ea"/>
                <a:cs typeface="Noto Sans CJK JP Medium"/>
              </a:rPr>
              <a:t>「</a:t>
            </a:r>
            <a:r>
              <a:rPr kumimoji="1" sz="1800" b="0" i="0" u="none" strike="noStrike" kern="1200" cap="none" spc="313" normalizeH="0" baseline="0" noProof="0" dirty="0">
                <a:ln>
                  <a:noFill/>
                </a:ln>
                <a:solidFill>
                  <a:srgbClr val="FFFFFF"/>
                </a:solidFill>
                <a:effectLst/>
                <a:uLnTx/>
                <a:uFillTx/>
                <a:latin typeface="Noto Sans CJK JP Medium"/>
                <a:ea typeface="+mn-ea"/>
                <a:cs typeface="Noto Sans CJK JP Medium"/>
              </a:rPr>
              <a:t>18</a:t>
            </a:r>
            <a:r>
              <a:rPr kumimoji="1" sz="1800" b="0" i="0" u="none" strike="noStrike" kern="1200" cap="none" spc="0" normalizeH="0" baseline="0" noProof="0" dirty="0">
                <a:ln>
                  <a:noFill/>
                </a:ln>
                <a:solidFill>
                  <a:srgbClr val="FFFFFF"/>
                </a:solidFill>
                <a:effectLst/>
                <a:uLnTx/>
                <a:uFillTx/>
                <a:latin typeface="Noto Sans CJK JP Medium"/>
                <a:ea typeface="+mn-ea"/>
                <a:cs typeface="Noto Sans CJK JP Medium"/>
              </a:rPr>
              <a:t>歳意識調査」から</a:t>
            </a:r>
            <a:endParaRPr kumimoji="1" sz="1800" b="0" i="0" u="none" strike="noStrike" kern="1200" cap="none" spc="0" normalizeH="0" baseline="0" noProof="0">
              <a:ln>
                <a:noFill/>
              </a:ln>
              <a:solidFill>
                <a:prstClr val="black"/>
              </a:solidFill>
              <a:effectLst/>
              <a:uLnTx/>
              <a:uFillTx/>
              <a:latin typeface="Noto Sans CJK JP Medium"/>
              <a:ea typeface="+mn-ea"/>
              <a:cs typeface="Noto Sans CJK JP Medium"/>
            </a:endParaRPr>
          </a:p>
        </p:txBody>
      </p:sp>
      <p:sp>
        <p:nvSpPr>
          <p:cNvPr id="5" name="object 5"/>
          <p:cNvSpPr txBox="1"/>
          <p:nvPr/>
        </p:nvSpPr>
        <p:spPr>
          <a:xfrm>
            <a:off x="9487966" y="6420403"/>
            <a:ext cx="1111673" cy="297517"/>
          </a:xfrm>
          <a:prstGeom prst="rect">
            <a:avLst/>
          </a:prstGeom>
        </p:spPr>
        <p:txBody>
          <a:bodyPr vert="horz" wrap="square" lIns="0" tIns="20320" rIns="0" bIns="0" rtlCol="0">
            <a:spAutoFit/>
          </a:bodyPr>
          <a:lstStyle/>
          <a:p>
            <a:pPr marL="16933" marR="0" lvl="0" indent="0" algn="l" defTabSz="1219170" rtl="0" eaLnBrk="1" fontAlgn="auto" latinLnBrk="0" hangingPunct="1">
              <a:lnSpc>
                <a:spcPct val="100000"/>
              </a:lnSpc>
              <a:spcBef>
                <a:spcPts val="160"/>
              </a:spcBef>
              <a:spcAft>
                <a:spcPts val="0"/>
              </a:spcAft>
              <a:buClrTx/>
              <a:buSzTx/>
              <a:buFontTx/>
              <a:buNone/>
              <a:tabLst/>
              <a:defRPr/>
            </a:pPr>
            <a:r>
              <a:rPr kumimoji="1" sz="1800" b="0" i="0" u="none" strike="noStrike" kern="1200" cap="none" spc="247" normalizeH="0" baseline="0" noProof="0" dirty="0">
                <a:ln>
                  <a:noFill/>
                </a:ln>
                <a:solidFill>
                  <a:srgbClr val="FFFFFF"/>
                </a:solidFill>
                <a:effectLst/>
                <a:uLnTx/>
                <a:uFillTx/>
                <a:latin typeface="Noto Sans CJK JP Medium"/>
                <a:ea typeface="+mn-ea"/>
                <a:cs typeface="Noto Sans CJK JP Medium"/>
              </a:rPr>
              <a:t>2019.11</a:t>
            </a:r>
            <a:endParaRPr kumimoji="1" sz="1800" b="0" i="0" u="none" strike="noStrike" kern="1200" cap="none" spc="0" normalizeH="0" baseline="0" noProof="0">
              <a:ln>
                <a:noFill/>
              </a:ln>
              <a:solidFill>
                <a:prstClr val="black"/>
              </a:solidFill>
              <a:effectLst/>
              <a:uLnTx/>
              <a:uFillTx/>
              <a:latin typeface="Noto Sans CJK JP Medium"/>
              <a:ea typeface="+mn-ea"/>
              <a:cs typeface="Noto Sans CJK JP Medium"/>
            </a:endParaRPr>
          </a:p>
        </p:txBody>
      </p:sp>
    </p:spTree>
    <p:extLst>
      <p:ext uri="{BB962C8B-B14F-4D97-AF65-F5344CB8AC3E}">
        <p14:creationId xmlns:p14="http://schemas.microsoft.com/office/powerpoint/2010/main" val="85212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63" name="Rectangle 6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65" name="Rectangle 64">
            <a:extLst>
              <a:ext uri="{FF2B5EF4-FFF2-40B4-BE49-F238E27FC236}">
                <a16:creationId xmlns:a16="http://schemas.microsoft.com/office/drawing/2014/main" id="{ED3707AD-8261-4357-9C64-EEC41E83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427"/>
            <a:ext cx="6086683" cy="6858428"/>
          </a:xfrm>
          <a:prstGeom prst="rect">
            <a:avLst/>
          </a:prstGeom>
          <a:gradFill>
            <a:gsLst>
              <a:gs pos="0">
                <a:srgbClr val="000000">
                  <a:alpha val="53000"/>
                </a:srgbClr>
              </a:gs>
              <a:gs pos="82000">
                <a:schemeClr val="accent1">
                  <a:lumMod val="75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67" name="Rectangle 6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98142"/>
            <a:ext cx="12191999" cy="6359430"/>
          </a:xfrm>
          <a:prstGeom prst="rect">
            <a:avLst/>
          </a:prstGeom>
          <a:gradFill>
            <a:gsLst>
              <a:gs pos="13000">
                <a:schemeClr val="accent1">
                  <a:lumMod val="75000"/>
                  <a:alpha val="39000"/>
                </a:schemeClr>
              </a:gs>
              <a:gs pos="100000">
                <a:srgbClr val="000000">
                  <a:alpha val="32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69" name="Rectangle 6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39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71" name="Rectangle 70">
            <a:extLst>
              <a:ext uri="{FF2B5EF4-FFF2-40B4-BE49-F238E27FC236}">
                <a16:creationId xmlns:a16="http://schemas.microsoft.com/office/drawing/2014/main" id="{D1B01BE8-EBAB-4286-84CC-EC07C7F95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400370"/>
          </a:xfrm>
          <a:prstGeom prst="rect">
            <a:avLst/>
          </a:prstGeom>
          <a:gradFill>
            <a:gsLst>
              <a:gs pos="0">
                <a:srgbClr val="000000">
                  <a:alpha val="70000"/>
                </a:srgbClr>
              </a:gs>
              <a:gs pos="99000">
                <a:schemeClr val="accent1">
                  <a:lumMod val="75000"/>
                  <a:alpha val="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73" name="Freeform: Shape 13">
            <a:extLst>
              <a:ext uri="{FF2B5EF4-FFF2-40B4-BE49-F238E27FC236}">
                <a16:creationId xmlns:a16="http://schemas.microsoft.com/office/drawing/2014/main" id="{B810725C-984E-4EC2-A5FA-A193878CB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59729" y="-716753"/>
            <a:ext cx="4893880"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0">
                <a:schemeClr val="accent1">
                  <a:lumMod val="50000"/>
                  <a:alpha val="0"/>
                </a:schemeClr>
              </a:gs>
              <a:gs pos="100000">
                <a:schemeClr val="accent1">
                  <a:alpha val="23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8290DA2B-32FC-42F3-A6F8-0CF352DECD1A}"/>
              </a:ext>
            </a:extLst>
          </p:cNvPr>
          <p:cNvSpPr>
            <a:spLocks noGrp="1"/>
          </p:cNvSpPr>
          <p:nvPr>
            <p:ph type="ctrTitle"/>
          </p:nvPr>
        </p:nvSpPr>
        <p:spPr>
          <a:xfrm>
            <a:off x="596766" y="279133"/>
            <a:ext cx="10924673" cy="6285295"/>
          </a:xfrm>
        </p:spPr>
        <p:txBody>
          <a:bodyPr anchor="ctr">
            <a:normAutofit/>
          </a:bodyPr>
          <a:lstStyle/>
          <a:p>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r>
              <a:rPr lang="ja-JP" altLang="en-US" sz="3600" dirty="0">
                <a:solidFill>
                  <a:srgbClr val="FFFFFF"/>
                </a:solidFill>
                <a:latin typeface="AR P丸ゴシック体M" panose="020B0600010101010101" pitchFamily="50" charset="-128"/>
                <a:ea typeface="AR P丸ゴシック体M" panose="020B0600010101010101" pitchFamily="50" charset="-128"/>
              </a:rPr>
              <a:t>　</a:t>
            </a:r>
            <a:br>
              <a:rPr lang="en-US" altLang="ja-JP" sz="3600" dirty="0">
                <a:solidFill>
                  <a:srgbClr val="FFFFFF"/>
                </a:solidFill>
                <a:latin typeface="AR P丸ゴシック体M" panose="020B0600010101010101" pitchFamily="50" charset="-128"/>
                <a:ea typeface="AR P丸ゴシック体M" panose="020B0600010101010101" pitchFamily="50" charset="-128"/>
              </a:rPr>
            </a:br>
            <a:r>
              <a:rPr lang="ja-JP" altLang="en-US" sz="3600" dirty="0">
                <a:solidFill>
                  <a:srgbClr val="FFC000"/>
                </a:solidFill>
                <a:latin typeface="HG丸ｺﾞｼｯｸM-PRO" panose="020F0600000000000000" pitchFamily="50" charset="-128"/>
                <a:ea typeface="HG丸ｺﾞｼｯｸM-PRO" panose="020F0600000000000000" pitchFamily="50" charset="-128"/>
              </a:rPr>
              <a:t>日本の学校教育が抱える最大の課題</a:t>
            </a:r>
            <a:br>
              <a:rPr lang="en-US" altLang="ja-JP" sz="3600" dirty="0">
                <a:solidFill>
                  <a:srgbClr val="FFC000"/>
                </a:solidFill>
                <a:latin typeface="HG丸ｺﾞｼｯｸM-PRO" panose="020F0600000000000000" pitchFamily="50" charset="-128"/>
                <a:ea typeface="HG丸ｺﾞｼｯｸM-PRO" panose="020F0600000000000000" pitchFamily="50" charset="-128"/>
              </a:rPr>
            </a:br>
            <a:br>
              <a:rPr lang="en-US" altLang="ja-JP" sz="3600" dirty="0">
                <a:solidFill>
                  <a:srgbClr val="FFC000"/>
                </a:solidFill>
                <a:latin typeface="HG丸ｺﾞｼｯｸM-PRO" panose="020F0600000000000000" pitchFamily="50" charset="-128"/>
                <a:ea typeface="HG丸ｺﾞｼｯｸM-PRO" panose="020F0600000000000000" pitchFamily="50" charset="-128"/>
              </a:rPr>
            </a:br>
            <a:br>
              <a:rPr lang="en-US" altLang="ja-JP" sz="3600" dirty="0">
                <a:solidFill>
                  <a:srgbClr val="FFC000"/>
                </a:solidFill>
                <a:latin typeface="HG丸ｺﾞｼｯｸM-PRO" panose="020F0600000000000000" pitchFamily="50" charset="-128"/>
                <a:ea typeface="HG丸ｺﾞｼｯｸM-PRO" panose="020F0600000000000000" pitchFamily="50" charset="-128"/>
              </a:rPr>
            </a:br>
            <a:r>
              <a:rPr lang="ja-JP" altLang="en-US" sz="4400" dirty="0">
                <a:solidFill>
                  <a:schemeClr val="bg1"/>
                </a:solidFill>
                <a:latin typeface="HG丸ｺﾞｼｯｸM-PRO" panose="020F0600000000000000" pitchFamily="50" charset="-128"/>
                <a:ea typeface="HG丸ｺﾞｼｯｸM-PRO" panose="020F0600000000000000" pitchFamily="50" charset="-128"/>
              </a:rPr>
              <a:t>当事者意識の欠如</a:t>
            </a:r>
            <a:br>
              <a:rPr lang="en-US" altLang="ja-JP" sz="3600" dirty="0">
                <a:solidFill>
                  <a:srgbClr val="FFFFFF"/>
                </a:solidFill>
                <a:latin typeface="HG丸ｺﾞｼｯｸM-PRO" panose="020F0600000000000000" pitchFamily="50" charset="-128"/>
                <a:ea typeface="HG丸ｺﾞｼｯｸM-PRO" panose="020F0600000000000000" pitchFamily="50" charset="-128"/>
              </a:rPr>
            </a:br>
            <a:br>
              <a:rPr lang="en-US" altLang="ja-JP" sz="2400" dirty="0">
                <a:solidFill>
                  <a:srgbClr val="FFFFFF"/>
                </a:solidFill>
                <a:latin typeface="HG丸ｺﾞｼｯｸM-PRO" panose="020F0600000000000000" pitchFamily="50" charset="-128"/>
                <a:ea typeface="HG丸ｺﾞｼｯｸM-PRO" panose="020F0600000000000000"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lang="en-US" altLang="ja-JP" sz="1200" dirty="0">
                <a:solidFill>
                  <a:srgbClr val="FFFFFF"/>
                </a:solidFill>
                <a:latin typeface="AR P丸ゴシック体M" panose="020B0600010101010101" pitchFamily="50" charset="-128"/>
                <a:ea typeface="AR P丸ゴシック体M" panose="020B0600010101010101" pitchFamily="50" charset="-128"/>
              </a:rPr>
            </a:br>
            <a:br>
              <a:rPr kumimoji="1" lang="en-US" altLang="ja-JP" sz="1200" dirty="0">
                <a:solidFill>
                  <a:srgbClr val="FFFFFF"/>
                </a:solidFill>
                <a:latin typeface="AR P丸ゴシック体M" panose="020B0600010101010101" pitchFamily="50" charset="-128"/>
                <a:ea typeface="AR P丸ゴシック体M" panose="020B0600010101010101" pitchFamily="50" charset="-128"/>
              </a:rPr>
            </a:br>
            <a:br>
              <a:rPr kumimoji="1" lang="en-US" altLang="ja-JP" sz="1200" dirty="0">
                <a:solidFill>
                  <a:srgbClr val="FFFFFF"/>
                </a:solidFill>
                <a:latin typeface="AR P丸ゴシック体M" panose="020B0600010101010101" pitchFamily="50" charset="-128"/>
                <a:ea typeface="AR P丸ゴシック体M" panose="020B0600010101010101" pitchFamily="50" charset="-128"/>
              </a:rPr>
            </a:br>
            <a:br>
              <a:rPr kumimoji="1" lang="en-US" altLang="ja-JP" sz="1200" dirty="0">
                <a:solidFill>
                  <a:srgbClr val="FFFFFF"/>
                </a:solidFill>
                <a:latin typeface="AR P丸ゴシック体M" panose="020B0600010101010101" pitchFamily="50" charset="-128"/>
                <a:ea typeface="AR P丸ゴシック体M" panose="020B0600010101010101" pitchFamily="50" charset="-128"/>
              </a:rPr>
            </a:br>
            <a:endParaRPr kumimoji="1" lang="ja-JP" altLang="en-US" sz="1200" dirty="0">
              <a:solidFill>
                <a:srgbClr val="FFFFFF"/>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30409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881507" y="378171"/>
            <a:ext cx="7791349" cy="6763774"/>
          </a:xfrm>
        </p:spPr>
        <p:txBody>
          <a:bodyPr vert="horz" lIns="68580" tIns="34290" rIns="68580" bIns="34290" rtlCol="0" anchor="ctr">
            <a:normAutofit fontScale="92500" lnSpcReduction="10000"/>
          </a:bodyPr>
          <a:lstStyle/>
          <a:p>
            <a:pPr marL="0" indent="0" algn="ctr">
              <a:buNone/>
            </a:pPr>
            <a:r>
              <a:rPr kumimoji="1" lang="ja-JP" altLang="en-US"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rPr>
              <a:t>　</a:t>
            </a: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lang="en-US" altLang="ja-JP" sz="5100" dirty="0">
              <a:latin typeface="AR P丸ゴシック体M" panose="020B0600010101010101" pitchFamily="50" charset="-128"/>
              <a:ea typeface="AR P丸ゴシック体M" panose="020B0600010101010101" pitchFamily="50" charset="-128"/>
            </a:endParaRPr>
          </a:p>
          <a:p>
            <a:pPr marL="0" indent="0" algn="ctr">
              <a:buNone/>
            </a:pPr>
            <a:r>
              <a:rPr lang="en-US" altLang="ja-JP" sz="7200" dirty="0">
                <a:solidFill>
                  <a:srgbClr val="FF0000"/>
                </a:solidFill>
                <a:latin typeface="HG丸ｺﾞｼｯｸM-PRO" panose="020F0600000000000000" pitchFamily="50" charset="-128"/>
                <a:ea typeface="HG丸ｺﾞｼｯｸM-PRO" panose="020F0600000000000000" pitchFamily="50" charset="-128"/>
                <a:cs typeface="+mj-cs"/>
              </a:rPr>
              <a:t>514</a:t>
            </a:r>
            <a:r>
              <a:rPr lang="ja-JP" altLang="en-US" sz="7200" dirty="0">
                <a:solidFill>
                  <a:srgbClr val="FF0000"/>
                </a:solidFill>
                <a:latin typeface="HG丸ｺﾞｼｯｸM-PRO" panose="020F0600000000000000" pitchFamily="50" charset="-128"/>
                <a:ea typeface="HG丸ｺﾞｼｯｸM-PRO" panose="020F0600000000000000" pitchFamily="50" charset="-128"/>
                <a:cs typeface="+mj-cs"/>
              </a:rPr>
              <a:t>人</a:t>
            </a:r>
            <a:endParaRPr lang="en-US" altLang="ja-JP" sz="7200" dirty="0">
              <a:solidFill>
                <a:srgbClr val="FF0000"/>
              </a:solidFill>
              <a:latin typeface="HG丸ｺﾞｼｯｸM-PRO" panose="020F0600000000000000" pitchFamily="50" charset="-128"/>
              <a:ea typeface="HG丸ｺﾞｼｯｸM-PRO" panose="020F0600000000000000" pitchFamily="50" charset="-128"/>
              <a:cs typeface="+mj-cs"/>
            </a:endParaRPr>
          </a:p>
          <a:p>
            <a:pPr marL="0" indent="0" algn="ctr">
              <a:buNone/>
            </a:pPr>
            <a:endParaRPr kumimoji="1" lang="en-US" altLang="ja-JP" sz="4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j-cs"/>
            </a:endParaRPr>
          </a:p>
          <a:p>
            <a:pPr marL="0" indent="0" algn="ctr">
              <a:buNone/>
            </a:pPr>
            <a:r>
              <a:rPr lang="en-US" altLang="ja-JP" sz="4000" dirty="0">
                <a:latin typeface="HG丸ｺﾞｼｯｸM-PRO" panose="020F0600000000000000" pitchFamily="50" charset="-128"/>
                <a:ea typeface="HG丸ｺﾞｼｯｸM-PRO" panose="020F0600000000000000" pitchFamily="50" charset="-128"/>
                <a:cs typeface="+mj-cs"/>
              </a:rPr>
              <a:t>202</a:t>
            </a:r>
            <a:r>
              <a:rPr lang="ja-JP" altLang="en-US" sz="4000" dirty="0">
                <a:latin typeface="HG丸ｺﾞｼｯｸM-PRO" panose="020F0600000000000000" pitchFamily="50" charset="-128"/>
                <a:ea typeface="HG丸ｺﾞｼｯｸM-PRO" panose="020F0600000000000000" pitchFamily="50" charset="-128"/>
                <a:cs typeface="+mj-cs"/>
              </a:rPr>
              <a:t>２年の児童・生徒の自殺者数</a:t>
            </a:r>
            <a:endParaRPr lang="en-US" altLang="ja-JP" sz="4000" dirty="0">
              <a:latin typeface="HG丸ｺﾞｼｯｸM-PRO" panose="020F0600000000000000" pitchFamily="50" charset="-128"/>
              <a:ea typeface="HG丸ｺﾞｼｯｸM-PRO" panose="020F0600000000000000" pitchFamily="50" charset="-128"/>
              <a:cs typeface="+mj-cs"/>
            </a:endParaRPr>
          </a:p>
          <a:p>
            <a:pPr marL="0" indent="0" algn="ctr">
              <a:buNone/>
            </a:pPr>
            <a:endParaRPr kumimoji="1" lang="en-US" altLang="ja-JP" sz="3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57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過去最多</a:t>
            </a:r>
            <a:endParaRPr kumimoji="1" lang="en-US" altLang="ja-JP" sz="57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３年間で</a:t>
            </a:r>
            <a:r>
              <a:rPr kumimoji="1" lang="en-US" altLang="ja-JP"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3</a:t>
            </a:r>
            <a:r>
              <a:rPr kumimoji="1" lang="ja-JP" altLang="en-US"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倍に</a:t>
            </a:r>
            <a:endParaRPr kumimoji="1" lang="en-US" altLang="ja-JP"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3200" dirty="0">
                <a:latin typeface="HG丸ｺﾞｼｯｸM-PRO" panose="020F0600000000000000" pitchFamily="50" charset="-128"/>
                <a:ea typeface="HG丸ｺﾞｼｯｸM-PRO" panose="020F0600000000000000" pitchFamily="50" charset="-128"/>
              </a:rPr>
              <a:t>厚生労働省公表　（</a:t>
            </a:r>
            <a:r>
              <a:rPr lang="en-US" altLang="ja-JP" sz="3200" dirty="0">
                <a:latin typeface="HG丸ｺﾞｼｯｸM-PRO" panose="020F0600000000000000" pitchFamily="50" charset="-128"/>
                <a:ea typeface="HG丸ｺﾞｼｯｸM-PRO" panose="020F0600000000000000" pitchFamily="50" charset="-128"/>
              </a:rPr>
              <a:t>2023.3.14</a:t>
            </a:r>
            <a:r>
              <a:rPr lang="ja-JP" altLang="en-US" sz="3200" dirty="0">
                <a:latin typeface="HG丸ｺﾞｼｯｸM-PRO" panose="020F0600000000000000" pitchFamily="50" charset="-128"/>
                <a:ea typeface="HG丸ｺﾞｼｯｸM-PRO" panose="020F0600000000000000" pitchFamily="50" charset="-128"/>
              </a:rPr>
              <a:t>）</a:t>
            </a:r>
            <a:endParaRPr kumimoji="1" lang="en-US" altLang="ja-JP" sz="32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6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indent="0" algn="ctr">
              <a:buNone/>
            </a:pPr>
            <a:endParaRPr lang="en-US" altLang="ja-JP" sz="6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48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9144000" cy="5143500"/>
          </a:xfrm>
        </p:grpSpPr>
        <p:sp>
          <p:nvSpPr>
            <p:cNvPr id="3" name="object 3"/>
            <p:cNvSpPr/>
            <p:nvPr/>
          </p:nvSpPr>
          <p:spPr>
            <a:xfrm>
              <a:off x="0" y="0"/>
              <a:ext cx="9144000" cy="5143500"/>
            </a:xfrm>
            <a:prstGeom prst="rect">
              <a:avLst/>
            </a:prstGeom>
            <a:blipFill>
              <a:blip r:embed="rId2"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7020267" y="2787776"/>
              <a:ext cx="1296670" cy="864235"/>
            </a:xfrm>
            <a:custGeom>
              <a:avLst/>
              <a:gdLst/>
              <a:ahLst/>
              <a:cxnLst/>
              <a:rect l="l" t="t" r="r" b="b"/>
              <a:pathLst>
                <a:path w="1296670" h="864235">
                  <a:moveTo>
                    <a:pt x="0" y="432048"/>
                  </a:moveTo>
                  <a:lnTo>
                    <a:pt x="9385" y="358371"/>
                  </a:lnTo>
                  <a:lnTo>
                    <a:pt x="36504" y="288735"/>
                  </a:lnTo>
                  <a:lnTo>
                    <a:pt x="56228" y="255757"/>
                  </a:lnTo>
                  <a:lnTo>
                    <a:pt x="79801" y="224178"/>
                  </a:lnTo>
                  <a:lnTo>
                    <a:pt x="107029" y="194128"/>
                  </a:lnTo>
                  <a:lnTo>
                    <a:pt x="137718" y="165737"/>
                  </a:lnTo>
                  <a:lnTo>
                    <a:pt x="171674" y="139134"/>
                  </a:lnTo>
                  <a:lnTo>
                    <a:pt x="208701" y="114449"/>
                  </a:lnTo>
                  <a:lnTo>
                    <a:pt x="248605" y="91812"/>
                  </a:lnTo>
                  <a:lnTo>
                    <a:pt x="291192" y="71353"/>
                  </a:lnTo>
                  <a:lnTo>
                    <a:pt x="336267" y="53200"/>
                  </a:lnTo>
                  <a:lnTo>
                    <a:pt x="383635" y="37485"/>
                  </a:lnTo>
                  <a:lnTo>
                    <a:pt x="433103" y="24336"/>
                  </a:lnTo>
                  <a:lnTo>
                    <a:pt x="484475" y="13883"/>
                  </a:lnTo>
                  <a:lnTo>
                    <a:pt x="537556" y="6257"/>
                  </a:lnTo>
                  <a:lnTo>
                    <a:pt x="592154" y="1585"/>
                  </a:lnTo>
                  <a:lnTo>
                    <a:pt x="648072" y="0"/>
                  </a:lnTo>
                  <a:lnTo>
                    <a:pt x="703990" y="1585"/>
                  </a:lnTo>
                  <a:lnTo>
                    <a:pt x="758587" y="6257"/>
                  </a:lnTo>
                  <a:lnTo>
                    <a:pt x="811668" y="13883"/>
                  </a:lnTo>
                  <a:lnTo>
                    <a:pt x="863040" y="24336"/>
                  </a:lnTo>
                  <a:lnTo>
                    <a:pt x="912507" y="37485"/>
                  </a:lnTo>
                  <a:lnTo>
                    <a:pt x="959875" y="53200"/>
                  </a:lnTo>
                  <a:lnTo>
                    <a:pt x="1004950" y="71353"/>
                  </a:lnTo>
                  <a:lnTo>
                    <a:pt x="1047536" y="91812"/>
                  </a:lnTo>
                  <a:lnTo>
                    <a:pt x="1087440" y="114449"/>
                  </a:lnTo>
                  <a:lnTo>
                    <a:pt x="1124467" y="139134"/>
                  </a:lnTo>
                  <a:lnTo>
                    <a:pt x="1158422" y="165737"/>
                  </a:lnTo>
                  <a:lnTo>
                    <a:pt x="1189111" y="194128"/>
                  </a:lnTo>
                  <a:lnTo>
                    <a:pt x="1216339" y="224178"/>
                  </a:lnTo>
                  <a:lnTo>
                    <a:pt x="1239912" y="255757"/>
                  </a:lnTo>
                  <a:lnTo>
                    <a:pt x="1259636" y="288735"/>
                  </a:lnTo>
                  <a:lnTo>
                    <a:pt x="1286755" y="358371"/>
                  </a:lnTo>
                  <a:lnTo>
                    <a:pt x="1296140" y="432048"/>
                  </a:lnTo>
                  <a:lnTo>
                    <a:pt x="1293761" y="469327"/>
                  </a:lnTo>
                  <a:lnTo>
                    <a:pt x="1275315" y="541113"/>
                  </a:lnTo>
                  <a:lnTo>
                    <a:pt x="1239912" y="608339"/>
                  </a:lnTo>
                  <a:lnTo>
                    <a:pt x="1216339" y="639918"/>
                  </a:lnTo>
                  <a:lnTo>
                    <a:pt x="1189111" y="669968"/>
                  </a:lnTo>
                  <a:lnTo>
                    <a:pt x="1158422" y="698359"/>
                  </a:lnTo>
                  <a:lnTo>
                    <a:pt x="1124467" y="724962"/>
                  </a:lnTo>
                  <a:lnTo>
                    <a:pt x="1087440" y="749647"/>
                  </a:lnTo>
                  <a:lnTo>
                    <a:pt x="1047536" y="772284"/>
                  </a:lnTo>
                  <a:lnTo>
                    <a:pt x="1004950" y="792743"/>
                  </a:lnTo>
                  <a:lnTo>
                    <a:pt x="959875" y="810895"/>
                  </a:lnTo>
                  <a:lnTo>
                    <a:pt x="912507" y="826611"/>
                  </a:lnTo>
                  <a:lnTo>
                    <a:pt x="863040" y="839760"/>
                  </a:lnTo>
                  <a:lnTo>
                    <a:pt x="811668" y="850212"/>
                  </a:lnTo>
                  <a:lnTo>
                    <a:pt x="758587" y="857839"/>
                  </a:lnTo>
                  <a:lnTo>
                    <a:pt x="703990" y="862510"/>
                  </a:lnTo>
                  <a:lnTo>
                    <a:pt x="648072" y="864096"/>
                  </a:lnTo>
                  <a:lnTo>
                    <a:pt x="592154" y="862510"/>
                  </a:lnTo>
                  <a:lnTo>
                    <a:pt x="537556" y="857839"/>
                  </a:lnTo>
                  <a:lnTo>
                    <a:pt x="484475" y="850212"/>
                  </a:lnTo>
                  <a:lnTo>
                    <a:pt x="433103" y="839760"/>
                  </a:lnTo>
                  <a:lnTo>
                    <a:pt x="383635" y="826611"/>
                  </a:lnTo>
                  <a:lnTo>
                    <a:pt x="336267" y="810895"/>
                  </a:lnTo>
                  <a:lnTo>
                    <a:pt x="291192" y="792743"/>
                  </a:lnTo>
                  <a:lnTo>
                    <a:pt x="248605" y="772284"/>
                  </a:lnTo>
                  <a:lnTo>
                    <a:pt x="208701" y="749647"/>
                  </a:lnTo>
                  <a:lnTo>
                    <a:pt x="171674" y="724962"/>
                  </a:lnTo>
                  <a:lnTo>
                    <a:pt x="137718" y="698359"/>
                  </a:lnTo>
                  <a:lnTo>
                    <a:pt x="107029" y="669968"/>
                  </a:lnTo>
                  <a:lnTo>
                    <a:pt x="79801" y="639918"/>
                  </a:lnTo>
                  <a:lnTo>
                    <a:pt x="56228" y="608339"/>
                  </a:lnTo>
                  <a:lnTo>
                    <a:pt x="36504" y="575361"/>
                  </a:lnTo>
                  <a:lnTo>
                    <a:pt x="9385" y="505725"/>
                  </a:lnTo>
                  <a:lnTo>
                    <a:pt x="0" y="432048"/>
                  </a:lnTo>
                  <a:close/>
                </a:path>
              </a:pathLst>
            </a:custGeom>
            <a:ln w="38100">
              <a:solidFill>
                <a:srgbClr val="0000CC"/>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469763" y="4232260"/>
              <a:ext cx="1296670" cy="864235"/>
            </a:xfrm>
            <a:custGeom>
              <a:avLst/>
              <a:gdLst/>
              <a:ahLst/>
              <a:cxnLst/>
              <a:rect l="l" t="t" r="r" b="b"/>
              <a:pathLst>
                <a:path w="1296670" h="864235">
                  <a:moveTo>
                    <a:pt x="0" y="432048"/>
                  </a:moveTo>
                  <a:lnTo>
                    <a:pt x="9385" y="358371"/>
                  </a:lnTo>
                  <a:lnTo>
                    <a:pt x="36504" y="288735"/>
                  </a:lnTo>
                  <a:lnTo>
                    <a:pt x="56228" y="255757"/>
                  </a:lnTo>
                  <a:lnTo>
                    <a:pt x="79801" y="224178"/>
                  </a:lnTo>
                  <a:lnTo>
                    <a:pt x="107029" y="194128"/>
                  </a:lnTo>
                  <a:lnTo>
                    <a:pt x="137718" y="165737"/>
                  </a:lnTo>
                  <a:lnTo>
                    <a:pt x="171674" y="139134"/>
                  </a:lnTo>
                  <a:lnTo>
                    <a:pt x="208701" y="114449"/>
                  </a:lnTo>
                  <a:lnTo>
                    <a:pt x="248605" y="91812"/>
                  </a:lnTo>
                  <a:lnTo>
                    <a:pt x="291192" y="71353"/>
                  </a:lnTo>
                  <a:lnTo>
                    <a:pt x="336267" y="53200"/>
                  </a:lnTo>
                  <a:lnTo>
                    <a:pt x="383635" y="37485"/>
                  </a:lnTo>
                  <a:lnTo>
                    <a:pt x="433103" y="24336"/>
                  </a:lnTo>
                  <a:lnTo>
                    <a:pt x="484475" y="13883"/>
                  </a:lnTo>
                  <a:lnTo>
                    <a:pt x="537556" y="6257"/>
                  </a:lnTo>
                  <a:lnTo>
                    <a:pt x="592154" y="1585"/>
                  </a:lnTo>
                  <a:lnTo>
                    <a:pt x="648072" y="0"/>
                  </a:lnTo>
                  <a:lnTo>
                    <a:pt x="703990" y="1585"/>
                  </a:lnTo>
                  <a:lnTo>
                    <a:pt x="758587" y="6257"/>
                  </a:lnTo>
                  <a:lnTo>
                    <a:pt x="811668" y="13883"/>
                  </a:lnTo>
                  <a:lnTo>
                    <a:pt x="863040" y="24336"/>
                  </a:lnTo>
                  <a:lnTo>
                    <a:pt x="912507" y="37485"/>
                  </a:lnTo>
                  <a:lnTo>
                    <a:pt x="959875" y="53200"/>
                  </a:lnTo>
                  <a:lnTo>
                    <a:pt x="1004950" y="71353"/>
                  </a:lnTo>
                  <a:lnTo>
                    <a:pt x="1047536" y="91812"/>
                  </a:lnTo>
                  <a:lnTo>
                    <a:pt x="1087440" y="114449"/>
                  </a:lnTo>
                  <a:lnTo>
                    <a:pt x="1124467" y="139134"/>
                  </a:lnTo>
                  <a:lnTo>
                    <a:pt x="1158422" y="165737"/>
                  </a:lnTo>
                  <a:lnTo>
                    <a:pt x="1189111" y="194128"/>
                  </a:lnTo>
                  <a:lnTo>
                    <a:pt x="1216339" y="224178"/>
                  </a:lnTo>
                  <a:lnTo>
                    <a:pt x="1239912" y="255757"/>
                  </a:lnTo>
                  <a:lnTo>
                    <a:pt x="1259636" y="288735"/>
                  </a:lnTo>
                  <a:lnTo>
                    <a:pt x="1286755" y="358371"/>
                  </a:lnTo>
                  <a:lnTo>
                    <a:pt x="1296140" y="432048"/>
                  </a:lnTo>
                  <a:lnTo>
                    <a:pt x="1293761" y="469327"/>
                  </a:lnTo>
                  <a:lnTo>
                    <a:pt x="1275315" y="541113"/>
                  </a:lnTo>
                  <a:lnTo>
                    <a:pt x="1239912" y="608339"/>
                  </a:lnTo>
                  <a:lnTo>
                    <a:pt x="1216339" y="639918"/>
                  </a:lnTo>
                  <a:lnTo>
                    <a:pt x="1189111" y="669968"/>
                  </a:lnTo>
                  <a:lnTo>
                    <a:pt x="1158422" y="698359"/>
                  </a:lnTo>
                  <a:lnTo>
                    <a:pt x="1124467" y="724962"/>
                  </a:lnTo>
                  <a:lnTo>
                    <a:pt x="1087440" y="749647"/>
                  </a:lnTo>
                  <a:lnTo>
                    <a:pt x="1047536" y="772284"/>
                  </a:lnTo>
                  <a:lnTo>
                    <a:pt x="1004950" y="792743"/>
                  </a:lnTo>
                  <a:lnTo>
                    <a:pt x="959875" y="810895"/>
                  </a:lnTo>
                  <a:lnTo>
                    <a:pt x="912507" y="826611"/>
                  </a:lnTo>
                  <a:lnTo>
                    <a:pt x="863040" y="839760"/>
                  </a:lnTo>
                  <a:lnTo>
                    <a:pt x="811668" y="850212"/>
                  </a:lnTo>
                  <a:lnTo>
                    <a:pt x="758587" y="857839"/>
                  </a:lnTo>
                  <a:lnTo>
                    <a:pt x="703990" y="862510"/>
                  </a:lnTo>
                  <a:lnTo>
                    <a:pt x="648072" y="864096"/>
                  </a:lnTo>
                  <a:lnTo>
                    <a:pt x="592154" y="862510"/>
                  </a:lnTo>
                  <a:lnTo>
                    <a:pt x="537556" y="857839"/>
                  </a:lnTo>
                  <a:lnTo>
                    <a:pt x="484475" y="850212"/>
                  </a:lnTo>
                  <a:lnTo>
                    <a:pt x="433103" y="839760"/>
                  </a:lnTo>
                  <a:lnTo>
                    <a:pt x="383635" y="826611"/>
                  </a:lnTo>
                  <a:lnTo>
                    <a:pt x="336267" y="810895"/>
                  </a:lnTo>
                  <a:lnTo>
                    <a:pt x="291192" y="792743"/>
                  </a:lnTo>
                  <a:lnTo>
                    <a:pt x="248605" y="772284"/>
                  </a:lnTo>
                  <a:lnTo>
                    <a:pt x="208701" y="749647"/>
                  </a:lnTo>
                  <a:lnTo>
                    <a:pt x="171674" y="724962"/>
                  </a:lnTo>
                  <a:lnTo>
                    <a:pt x="137718" y="698359"/>
                  </a:lnTo>
                  <a:lnTo>
                    <a:pt x="107029" y="669968"/>
                  </a:lnTo>
                  <a:lnTo>
                    <a:pt x="79801" y="639918"/>
                  </a:lnTo>
                  <a:lnTo>
                    <a:pt x="56228" y="608339"/>
                  </a:lnTo>
                  <a:lnTo>
                    <a:pt x="36504" y="575361"/>
                  </a:lnTo>
                  <a:lnTo>
                    <a:pt x="9385" y="505725"/>
                  </a:lnTo>
                  <a:lnTo>
                    <a:pt x="0" y="432048"/>
                  </a:lnTo>
                  <a:close/>
                </a:path>
              </a:pathLst>
            </a:custGeom>
            <a:ln w="38100">
              <a:solidFill>
                <a:srgbClr val="0000CC"/>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972268" y="2827528"/>
              <a:ext cx="1296670" cy="864235"/>
            </a:xfrm>
            <a:custGeom>
              <a:avLst/>
              <a:gdLst/>
              <a:ahLst/>
              <a:cxnLst/>
              <a:rect l="l" t="t" r="r" b="b"/>
              <a:pathLst>
                <a:path w="1296670" h="864235">
                  <a:moveTo>
                    <a:pt x="0" y="432048"/>
                  </a:moveTo>
                  <a:lnTo>
                    <a:pt x="9385" y="358371"/>
                  </a:lnTo>
                  <a:lnTo>
                    <a:pt x="36504" y="288735"/>
                  </a:lnTo>
                  <a:lnTo>
                    <a:pt x="56228" y="255757"/>
                  </a:lnTo>
                  <a:lnTo>
                    <a:pt x="79801" y="224178"/>
                  </a:lnTo>
                  <a:lnTo>
                    <a:pt x="107029" y="194128"/>
                  </a:lnTo>
                  <a:lnTo>
                    <a:pt x="137718" y="165737"/>
                  </a:lnTo>
                  <a:lnTo>
                    <a:pt x="171674" y="139134"/>
                  </a:lnTo>
                  <a:lnTo>
                    <a:pt x="208701" y="114449"/>
                  </a:lnTo>
                  <a:lnTo>
                    <a:pt x="248605" y="91812"/>
                  </a:lnTo>
                  <a:lnTo>
                    <a:pt x="291192" y="71353"/>
                  </a:lnTo>
                  <a:lnTo>
                    <a:pt x="336267" y="53200"/>
                  </a:lnTo>
                  <a:lnTo>
                    <a:pt x="383635" y="37485"/>
                  </a:lnTo>
                  <a:lnTo>
                    <a:pt x="433103" y="24336"/>
                  </a:lnTo>
                  <a:lnTo>
                    <a:pt x="484475" y="13883"/>
                  </a:lnTo>
                  <a:lnTo>
                    <a:pt x="537556" y="6257"/>
                  </a:lnTo>
                  <a:lnTo>
                    <a:pt x="592154" y="1585"/>
                  </a:lnTo>
                  <a:lnTo>
                    <a:pt x="648072" y="0"/>
                  </a:lnTo>
                  <a:lnTo>
                    <a:pt x="703990" y="1585"/>
                  </a:lnTo>
                  <a:lnTo>
                    <a:pt x="758587" y="6257"/>
                  </a:lnTo>
                  <a:lnTo>
                    <a:pt x="811668" y="13883"/>
                  </a:lnTo>
                  <a:lnTo>
                    <a:pt x="863040" y="24336"/>
                  </a:lnTo>
                  <a:lnTo>
                    <a:pt x="912507" y="37485"/>
                  </a:lnTo>
                  <a:lnTo>
                    <a:pt x="959875" y="53200"/>
                  </a:lnTo>
                  <a:lnTo>
                    <a:pt x="1004950" y="71353"/>
                  </a:lnTo>
                  <a:lnTo>
                    <a:pt x="1047536" y="91812"/>
                  </a:lnTo>
                  <a:lnTo>
                    <a:pt x="1087440" y="114449"/>
                  </a:lnTo>
                  <a:lnTo>
                    <a:pt x="1124467" y="139134"/>
                  </a:lnTo>
                  <a:lnTo>
                    <a:pt x="1158422" y="165737"/>
                  </a:lnTo>
                  <a:lnTo>
                    <a:pt x="1189111" y="194128"/>
                  </a:lnTo>
                  <a:lnTo>
                    <a:pt x="1216339" y="224178"/>
                  </a:lnTo>
                  <a:lnTo>
                    <a:pt x="1239912" y="255757"/>
                  </a:lnTo>
                  <a:lnTo>
                    <a:pt x="1259636" y="288735"/>
                  </a:lnTo>
                  <a:lnTo>
                    <a:pt x="1286755" y="358371"/>
                  </a:lnTo>
                  <a:lnTo>
                    <a:pt x="1296140" y="432048"/>
                  </a:lnTo>
                  <a:lnTo>
                    <a:pt x="1293761" y="469327"/>
                  </a:lnTo>
                  <a:lnTo>
                    <a:pt x="1275315" y="541113"/>
                  </a:lnTo>
                  <a:lnTo>
                    <a:pt x="1239912" y="608339"/>
                  </a:lnTo>
                  <a:lnTo>
                    <a:pt x="1216339" y="639918"/>
                  </a:lnTo>
                  <a:lnTo>
                    <a:pt x="1189111" y="669968"/>
                  </a:lnTo>
                  <a:lnTo>
                    <a:pt x="1158422" y="698359"/>
                  </a:lnTo>
                  <a:lnTo>
                    <a:pt x="1124467" y="724962"/>
                  </a:lnTo>
                  <a:lnTo>
                    <a:pt x="1087440" y="749647"/>
                  </a:lnTo>
                  <a:lnTo>
                    <a:pt x="1047536" y="772284"/>
                  </a:lnTo>
                  <a:lnTo>
                    <a:pt x="1004950" y="792743"/>
                  </a:lnTo>
                  <a:lnTo>
                    <a:pt x="959875" y="810895"/>
                  </a:lnTo>
                  <a:lnTo>
                    <a:pt x="912507" y="826611"/>
                  </a:lnTo>
                  <a:lnTo>
                    <a:pt x="863040" y="839760"/>
                  </a:lnTo>
                  <a:lnTo>
                    <a:pt x="811668" y="850212"/>
                  </a:lnTo>
                  <a:lnTo>
                    <a:pt x="758587" y="857839"/>
                  </a:lnTo>
                  <a:lnTo>
                    <a:pt x="703990" y="862510"/>
                  </a:lnTo>
                  <a:lnTo>
                    <a:pt x="648072" y="864096"/>
                  </a:lnTo>
                  <a:lnTo>
                    <a:pt x="592154" y="862510"/>
                  </a:lnTo>
                  <a:lnTo>
                    <a:pt x="537556" y="857839"/>
                  </a:lnTo>
                  <a:lnTo>
                    <a:pt x="484475" y="850212"/>
                  </a:lnTo>
                  <a:lnTo>
                    <a:pt x="433103" y="839760"/>
                  </a:lnTo>
                  <a:lnTo>
                    <a:pt x="383635" y="826611"/>
                  </a:lnTo>
                  <a:lnTo>
                    <a:pt x="336267" y="810895"/>
                  </a:lnTo>
                  <a:lnTo>
                    <a:pt x="291192" y="792743"/>
                  </a:lnTo>
                  <a:lnTo>
                    <a:pt x="248605" y="772284"/>
                  </a:lnTo>
                  <a:lnTo>
                    <a:pt x="208701" y="749647"/>
                  </a:lnTo>
                  <a:lnTo>
                    <a:pt x="171674" y="724962"/>
                  </a:lnTo>
                  <a:lnTo>
                    <a:pt x="137718" y="698359"/>
                  </a:lnTo>
                  <a:lnTo>
                    <a:pt x="107029" y="669968"/>
                  </a:lnTo>
                  <a:lnTo>
                    <a:pt x="79801" y="639918"/>
                  </a:lnTo>
                  <a:lnTo>
                    <a:pt x="56228" y="608339"/>
                  </a:lnTo>
                  <a:lnTo>
                    <a:pt x="36504" y="575361"/>
                  </a:lnTo>
                  <a:lnTo>
                    <a:pt x="9385" y="505725"/>
                  </a:lnTo>
                  <a:lnTo>
                    <a:pt x="0" y="432048"/>
                  </a:lnTo>
                  <a:close/>
                </a:path>
              </a:pathLst>
            </a:custGeom>
            <a:ln w="38100">
              <a:solidFill>
                <a:srgbClr val="0000CC"/>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txBox="1"/>
          <p:nvPr/>
        </p:nvSpPr>
        <p:spPr>
          <a:xfrm>
            <a:off x="9840418" y="2852450"/>
            <a:ext cx="1632373" cy="806269"/>
          </a:xfrm>
          <a:prstGeom prst="rect">
            <a:avLst/>
          </a:prstGeom>
          <a:solidFill>
            <a:srgbClr val="FFFFFF"/>
          </a:solidFill>
        </p:spPr>
        <p:txBody>
          <a:bodyPr vert="horz" wrap="square" lIns="0" tIns="87207" rIns="0" bIns="0" rtlCol="0">
            <a:spAutoFit/>
          </a:bodyPr>
          <a:lstStyle/>
          <a:p>
            <a:pPr marL="204042" marR="0" lvl="0" indent="0" algn="l" defTabSz="1219170" rtl="0" eaLnBrk="1" fontAlgn="auto" latinLnBrk="0" hangingPunct="1">
              <a:lnSpc>
                <a:spcPct val="100000"/>
              </a:lnSpc>
              <a:spcBef>
                <a:spcPts val="687"/>
              </a:spcBef>
              <a:spcAft>
                <a:spcPts val="0"/>
              </a:spcAft>
              <a:buClrTx/>
              <a:buSzTx/>
              <a:buFontTx/>
              <a:buNone/>
              <a:tabLst/>
              <a:defRPr/>
            </a:pPr>
            <a:r>
              <a:rPr kumimoji="1" sz="4667" b="0" i="0" u="none" strike="noStrike" kern="1200" cap="none" spc="147" normalizeH="0" baseline="0" noProof="0" dirty="0">
                <a:ln>
                  <a:noFill/>
                </a:ln>
                <a:solidFill>
                  <a:srgbClr val="0000CC"/>
                </a:solidFill>
                <a:effectLst/>
                <a:uLnTx/>
                <a:uFillTx/>
                <a:latin typeface="Noto Sans CJK JP Medium"/>
                <a:ea typeface="+mn-ea"/>
                <a:cs typeface="Noto Sans CJK JP Medium"/>
              </a:rPr>
              <a:t>自律</a:t>
            </a:r>
            <a:endParaRPr kumimoji="1" sz="4667" b="0" i="0" u="none" strike="noStrike" kern="1200" cap="none" spc="0" normalizeH="0" baseline="0" noProof="0">
              <a:ln>
                <a:noFill/>
              </a:ln>
              <a:solidFill>
                <a:prstClr val="black"/>
              </a:solidFill>
              <a:effectLst/>
              <a:uLnTx/>
              <a:uFillTx/>
              <a:latin typeface="Noto Sans CJK JP Medium"/>
              <a:ea typeface="+mn-ea"/>
              <a:cs typeface="Noto Sans CJK JP Medium"/>
            </a:endParaRPr>
          </a:p>
        </p:txBody>
      </p:sp>
      <p:sp>
        <p:nvSpPr>
          <p:cNvPr id="8" name="object 8"/>
          <p:cNvSpPr txBox="1"/>
          <p:nvPr/>
        </p:nvSpPr>
        <p:spPr>
          <a:xfrm>
            <a:off x="5660847" y="5815980"/>
            <a:ext cx="1632373" cy="805412"/>
          </a:xfrm>
          <a:prstGeom prst="rect">
            <a:avLst/>
          </a:prstGeom>
          <a:solidFill>
            <a:srgbClr val="FFFFFF"/>
          </a:solidFill>
        </p:spPr>
        <p:txBody>
          <a:bodyPr vert="horz" wrap="square" lIns="0" tIns="86359" rIns="0" bIns="0" rtlCol="0">
            <a:spAutoFit/>
          </a:bodyPr>
          <a:lstStyle/>
          <a:p>
            <a:pPr marL="204042" marR="0" lvl="0" indent="0" algn="l" defTabSz="1219170" rtl="0" eaLnBrk="1" fontAlgn="auto" latinLnBrk="0" hangingPunct="1">
              <a:lnSpc>
                <a:spcPct val="100000"/>
              </a:lnSpc>
              <a:spcBef>
                <a:spcPts val="679"/>
              </a:spcBef>
              <a:spcAft>
                <a:spcPts val="0"/>
              </a:spcAft>
              <a:buClrTx/>
              <a:buSzTx/>
              <a:buFontTx/>
              <a:buNone/>
              <a:tabLst/>
              <a:defRPr/>
            </a:pPr>
            <a:r>
              <a:rPr kumimoji="1" sz="4667" b="0" i="0" u="none" strike="noStrike" kern="1200" cap="none" spc="147" normalizeH="0" baseline="0" noProof="0" dirty="0">
                <a:ln>
                  <a:noFill/>
                </a:ln>
                <a:solidFill>
                  <a:srgbClr val="0000CC"/>
                </a:solidFill>
                <a:effectLst/>
                <a:uLnTx/>
                <a:uFillTx/>
                <a:latin typeface="Noto Sans CJK JP Medium"/>
                <a:ea typeface="+mn-ea"/>
                <a:cs typeface="Noto Sans CJK JP Medium"/>
              </a:rPr>
              <a:t>対話</a:t>
            </a:r>
            <a:endParaRPr kumimoji="1" sz="4667" b="0" i="0" u="none" strike="noStrike" kern="1200" cap="none" spc="0" normalizeH="0" baseline="0" noProof="0">
              <a:ln>
                <a:noFill/>
              </a:ln>
              <a:solidFill>
                <a:prstClr val="black"/>
              </a:solidFill>
              <a:effectLst/>
              <a:uLnTx/>
              <a:uFillTx/>
              <a:latin typeface="Noto Sans CJK JP Medium"/>
              <a:ea typeface="+mn-ea"/>
              <a:cs typeface="Noto Sans CJK JP Medium"/>
            </a:endParaRPr>
          </a:p>
        </p:txBody>
      </p:sp>
      <p:sp>
        <p:nvSpPr>
          <p:cNvPr id="9" name="object 9"/>
          <p:cNvSpPr txBox="1"/>
          <p:nvPr/>
        </p:nvSpPr>
        <p:spPr>
          <a:xfrm>
            <a:off x="5026795" y="2821784"/>
            <a:ext cx="1632373" cy="808833"/>
          </a:xfrm>
          <a:prstGeom prst="rect">
            <a:avLst/>
          </a:prstGeom>
          <a:solidFill>
            <a:srgbClr val="FFFFFF"/>
          </a:solidFill>
        </p:spPr>
        <p:txBody>
          <a:bodyPr vert="horz" wrap="square" lIns="0" tIns="89747" rIns="0" bIns="0" rtlCol="0">
            <a:spAutoFit/>
          </a:bodyPr>
          <a:lstStyle/>
          <a:p>
            <a:pPr marL="204042" marR="0" lvl="0" indent="0" algn="l" defTabSz="1219170" rtl="0" eaLnBrk="1" fontAlgn="auto" latinLnBrk="0" hangingPunct="1">
              <a:lnSpc>
                <a:spcPct val="100000"/>
              </a:lnSpc>
              <a:spcBef>
                <a:spcPts val="707"/>
              </a:spcBef>
              <a:spcAft>
                <a:spcPts val="0"/>
              </a:spcAft>
              <a:buClrTx/>
              <a:buSzTx/>
              <a:buFontTx/>
              <a:buNone/>
              <a:tabLst/>
              <a:defRPr/>
            </a:pPr>
            <a:r>
              <a:rPr kumimoji="1" sz="4667" b="0" i="0" u="none" strike="noStrike" kern="1200" cap="none" spc="147" normalizeH="0" baseline="0" noProof="0" dirty="0">
                <a:ln>
                  <a:noFill/>
                </a:ln>
                <a:solidFill>
                  <a:srgbClr val="0000CC"/>
                </a:solidFill>
                <a:effectLst/>
                <a:uLnTx/>
                <a:uFillTx/>
                <a:latin typeface="Noto Sans CJK JP Medium"/>
                <a:ea typeface="+mn-ea"/>
                <a:cs typeface="Noto Sans CJK JP Medium"/>
              </a:rPr>
              <a:t>創造</a:t>
            </a:r>
            <a:endParaRPr kumimoji="1" sz="4667" b="0" i="0" u="none" strike="noStrike" kern="1200" cap="none" spc="0" normalizeH="0" baseline="0" noProof="0">
              <a:ln>
                <a:noFill/>
              </a:ln>
              <a:solidFill>
                <a:prstClr val="black"/>
              </a:solidFill>
              <a:effectLst/>
              <a:uLnTx/>
              <a:uFillTx/>
              <a:latin typeface="Noto Sans CJK JP Medium"/>
              <a:ea typeface="+mn-ea"/>
              <a:cs typeface="Noto Sans CJK JP Medium"/>
            </a:endParaRPr>
          </a:p>
        </p:txBody>
      </p:sp>
      <p:sp>
        <p:nvSpPr>
          <p:cNvPr id="10" name="object 10"/>
          <p:cNvSpPr txBox="1"/>
          <p:nvPr/>
        </p:nvSpPr>
        <p:spPr>
          <a:xfrm>
            <a:off x="4271788" y="604982"/>
            <a:ext cx="2689013" cy="1015107"/>
          </a:xfrm>
          <a:prstGeom prst="rect">
            <a:avLst/>
          </a:prstGeom>
          <a:solidFill>
            <a:srgbClr val="000000"/>
          </a:solidFill>
        </p:spPr>
        <p:txBody>
          <a:bodyPr vert="horz" wrap="square" lIns="0" tIns="66887" rIns="0" bIns="0" rtlCol="0">
            <a:spAutoFit/>
          </a:bodyPr>
          <a:lstStyle/>
          <a:p>
            <a:pPr marL="256534" marR="0" lvl="0" indent="0" algn="l" defTabSz="1219170" rtl="0" eaLnBrk="1" fontAlgn="auto" latinLnBrk="0" hangingPunct="1">
              <a:lnSpc>
                <a:spcPct val="100000"/>
              </a:lnSpc>
              <a:spcBef>
                <a:spcPts val="527"/>
              </a:spcBef>
              <a:spcAft>
                <a:spcPts val="0"/>
              </a:spcAft>
              <a:buClrTx/>
              <a:buSzTx/>
              <a:buFontTx/>
              <a:buNone/>
              <a:tabLst/>
              <a:defRPr/>
            </a:pPr>
            <a:r>
              <a:rPr kumimoji="1" sz="1533" b="0" i="0" u="none" strike="noStrike" kern="1200" cap="none" spc="67" normalizeH="0" baseline="0" noProof="0" dirty="0">
                <a:ln>
                  <a:noFill/>
                </a:ln>
                <a:solidFill>
                  <a:srgbClr val="FFFFFF"/>
                </a:solidFill>
                <a:effectLst/>
                <a:uLnTx/>
                <a:uFillTx/>
                <a:latin typeface="Noto Sans CJK JP Medium"/>
                <a:ea typeface="+mn-ea"/>
                <a:cs typeface="Noto Sans CJK JP Medium"/>
              </a:rPr>
              <a:t>【個人の Well-Being】</a:t>
            </a:r>
            <a:endParaRPr kumimoji="1" sz="1533" b="0" i="0" u="none" strike="noStrike" kern="1200" cap="none" spc="0" normalizeH="0" baseline="0" noProof="0">
              <a:ln>
                <a:noFill/>
              </a:ln>
              <a:solidFill>
                <a:prstClr val="black"/>
              </a:solidFill>
              <a:effectLst/>
              <a:uLnTx/>
              <a:uFillTx/>
              <a:latin typeface="Noto Sans CJK JP Medium"/>
              <a:ea typeface="+mn-ea"/>
              <a:cs typeface="Noto Sans CJK JP Medium"/>
            </a:endParaRPr>
          </a:p>
          <a:p>
            <a:pPr marL="0" marR="0" lvl="0" indent="0" algn="l" defTabSz="1219170" rtl="0" eaLnBrk="1" fontAlgn="auto" latinLnBrk="0" hangingPunct="1">
              <a:lnSpc>
                <a:spcPct val="100000"/>
              </a:lnSpc>
              <a:spcBef>
                <a:spcPts val="67"/>
              </a:spcBef>
              <a:spcAft>
                <a:spcPts val="0"/>
              </a:spcAft>
              <a:buClrTx/>
              <a:buSzTx/>
              <a:buFontTx/>
              <a:buNone/>
              <a:tabLst/>
              <a:defRPr/>
            </a:pPr>
            <a:endParaRPr kumimoji="1" sz="867" b="0" i="0" u="none" strike="noStrike" kern="1200" cap="none" spc="0" normalizeH="0" baseline="0" noProof="0">
              <a:ln>
                <a:noFill/>
              </a:ln>
              <a:solidFill>
                <a:prstClr val="black"/>
              </a:solidFill>
              <a:effectLst/>
              <a:uLnTx/>
              <a:uFillTx/>
              <a:latin typeface="Noto Sans CJK JP Medium"/>
              <a:ea typeface="+mn-ea"/>
              <a:cs typeface="Noto Sans CJK JP Medium"/>
            </a:endParaRPr>
          </a:p>
          <a:p>
            <a:pPr marL="276853" marR="266693" lvl="0" indent="237061" algn="l" defTabSz="1219170" rtl="0" eaLnBrk="1" fontAlgn="auto" latinLnBrk="0" hangingPunct="1">
              <a:lnSpc>
                <a:spcPct val="105200"/>
              </a:lnSpc>
              <a:spcBef>
                <a:spcPts val="0"/>
              </a:spcBef>
              <a:spcAft>
                <a:spcPts val="0"/>
              </a:spcAft>
              <a:buClrTx/>
              <a:buSzTx/>
              <a:buFontTx/>
              <a:buNone/>
              <a:tabLst/>
              <a:defRPr/>
            </a:pPr>
            <a:r>
              <a:rPr kumimoji="1" sz="1800" b="0" i="0" u="none" strike="noStrike" kern="1200" cap="none" spc="67" normalizeH="0" baseline="0" noProof="0" dirty="0">
                <a:ln>
                  <a:noFill/>
                </a:ln>
                <a:solidFill>
                  <a:srgbClr val="FFFFFF"/>
                </a:solidFill>
                <a:effectLst/>
                <a:uLnTx/>
                <a:uFillTx/>
                <a:latin typeface="Noto Sans CJK JP Medium"/>
                <a:ea typeface="+mn-ea"/>
                <a:cs typeface="Noto Sans CJK JP Medium"/>
              </a:rPr>
              <a:t>人が社会の中で よりよく生きていく</a:t>
            </a:r>
            <a:endParaRPr kumimoji="1" sz="1800" b="0" i="0" u="none" strike="noStrike" kern="1200" cap="none" spc="0" normalizeH="0" baseline="0" noProof="0">
              <a:ln>
                <a:noFill/>
              </a:ln>
              <a:solidFill>
                <a:prstClr val="black"/>
              </a:solidFill>
              <a:effectLst/>
              <a:uLnTx/>
              <a:uFillTx/>
              <a:latin typeface="Noto Sans CJK JP Medium"/>
              <a:ea typeface="+mn-ea"/>
              <a:cs typeface="Noto Sans CJK JP Medium"/>
            </a:endParaRPr>
          </a:p>
        </p:txBody>
      </p:sp>
      <p:sp>
        <p:nvSpPr>
          <p:cNvPr id="11" name="object 11"/>
          <p:cNvSpPr txBox="1"/>
          <p:nvPr/>
        </p:nvSpPr>
        <p:spPr>
          <a:xfrm>
            <a:off x="9264344" y="604982"/>
            <a:ext cx="2689013" cy="1015107"/>
          </a:xfrm>
          <a:prstGeom prst="rect">
            <a:avLst/>
          </a:prstGeom>
          <a:solidFill>
            <a:srgbClr val="000000"/>
          </a:solidFill>
        </p:spPr>
        <p:txBody>
          <a:bodyPr vert="horz" wrap="square" lIns="0" tIns="66887" rIns="0" bIns="0" rtlCol="0">
            <a:spAutoFit/>
          </a:bodyPr>
          <a:lstStyle/>
          <a:p>
            <a:pPr marL="0" marR="0" lvl="0" indent="0" algn="ctr" defTabSz="1219170" rtl="0" eaLnBrk="1" fontAlgn="auto" latinLnBrk="0" hangingPunct="1">
              <a:lnSpc>
                <a:spcPct val="100000"/>
              </a:lnSpc>
              <a:spcBef>
                <a:spcPts val="527"/>
              </a:spcBef>
              <a:spcAft>
                <a:spcPts val="0"/>
              </a:spcAft>
              <a:buClrTx/>
              <a:buSzTx/>
              <a:buFontTx/>
              <a:buNone/>
              <a:tabLst/>
              <a:defRPr/>
            </a:pPr>
            <a:r>
              <a:rPr kumimoji="1" sz="1533" b="0" i="0" u="none" strike="noStrike" kern="1200" cap="none" spc="67" normalizeH="0" baseline="0" noProof="0" dirty="0">
                <a:ln>
                  <a:noFill/>
                </a:ln>
                <a:solidFill>
                  <a:srgbClr val="FFFFFF"/>
                </a:solidFill>
                <a:effectLst/>
                <a:uLnTx/>
                <a:uFillTx/>
                <a:latin typeface="Noto Sans CJK JP Medium"/>
                <a:ea typeface="+mn-ea"/>
                <a:cs typeface="Noto Sans CJK JP Medium"/>
              </a:rPr>
              <a:t>【社会の</a:t>
            </a:r>
            <a:r>
              <a:rPr kumimoji="1" sz="1533" b="0" i="0" u="none" strike="noStrike" kern="1200" cap="none" spc="160" normalizeH="0" baseline="0" noProof="0" dirty="0">
                <a:ln>
                  <a:noFill/>
                </a:ln>
                <a:solidFill>
                  <a:srgbClr val="FFFFFF"/>
                </a:solidFill>
                <a:effectLst/>
                <a:uLnTx/>
                <a:uFillTx/>
                <a:latin typeface="Noto Sans CJK JP Medium"/>
                <a:ea typeface="+mn-ea"/>
                <a:cs typeface="Noto Sans CJK JP Medium"/>
              </a:rPr>
              <a:t> </a:t>
            </a:r>
            <a:r>
              <a:rPr kumimoji="1" sz="1533" b="0" i="0" u="none" strike="noStrike" kern="1200" cap="none" spc="67" normalizeH="0" baseline="0" noProof="0" dirty="0">
                <a:ln>
                  <a:noFill/>
                </a:ln>
                <a:solidFill>
                  <a:srgbClr val="FFFFFF"/>
                </a:solidFill>
                <a:effectLst/>
                <a:uLnTx/>
                <a:uFillTx/>
                <a:latin typeface="Noto Sans CJK JP Medium"/>
                <a:ea typeface="+mn-ea"/>
                <a:cs typeface="Noto Sans CJK JP Medium"/>
              </a:rPr>
              <a:t>Well-Being</a:t>
            </a:r>
            <a:r>
              <a:rPr kumimoji="1" sz="1533" b="0" i="0" u="none" strike="noStrike" kern="1200" cap="none" spc="167" normalizeH="0" baseline="0" noProof="0" dirty="0">
                <a:ln>
                  <a:noFill/>
                </a:ln>
                <a:solidFill>
                  <a:srgbClr val="FFFFFF"/>
                </a:solidFill>
                <a:effectLst/>
                <a:uLnTx/>
                <a:uFillTx/>
                <a:latin typeface="Noto Sans CJK JP Medium"/>
                <a:ea typeface="+mn-ea"/>
                <a:cs typeface="Noto Sans CJK JP Medium"/>
              </a:rPr>
              <a:t> </a:t>
            </a:r>
            <a:r>
              <a:rPr kumimoji="1" sz="1533" b="0" i="0" u="none" strike="noStrike" kern="1200" cap="none" spc="67" normalizeH="0" baseline="0" noProof="0" dirty="0">
                <a:ln>
                  <a:noFill/>
                </a:ln>
                <a:solidFill>
                  <a:srgbClr val="FFFFFF"/>
                </a:solidFill>
                <a:effectLst/>
                <a:uLnTx/>
                <a:uFillTx/>
                <a:latin typeface="Noto Sans CJK JP Medium"/>
                <a:ea typeface="+mn-ea"/>
                <a:cs typeface="Noto Sans CJK JP Medium"/>
              </a:rPr>
              <a:t>】</a:t>
            </a:r>
            <a:endParaRPr kumimoji="1" sz="1533" b="0" i="0" u="none" strike="noStrike" kern="1200" cap="none" spc="0" normalizeH="0" baseline="0" noProof="0">
              <a:ln>
                <a:noFill/>
              </a:ln>
              <a:solidFill>
                <a:prstClr val="black"/>
              </a:solidFill>
              <a:effectLst/>
              <a:uLnTx/>
              <a:uFillTx/>
              <a:latin typeface="Noto Sans CJK JP Medium"/>
              <a:ea typeface="+mn-ea"/>
              <a:cs typeface="Noto Sans CJK JP Medium"/>
            </a:endParaRPr>
          </a:p>
          <a:p>
            <a:pPr marL="0" marR="0" lvl="0" indent="0" algn="l" defTabSz="1219170" rtl="0" eaLnBrk="1" fontAlgn="auto" latinLnBrk="0" hangingPunct="1">
              <a:lnSpc>
                <a:spcPct val="100000"/>
              </a:lnSpc>
              <a:spcBef>
                <a:spcPts val="67"/>
              </a:spcBef>
              <a:spcAft>
                <a:spcPts val="0"/>
              </a:spcAft>
              <a:buClrTx/>
              <a:buSzTx/>
              <a:buFontTx/>
              <a:buNone/>
              <a:tabLst/>
              <a:defRPr/>
            </a:pPr>
            <a:endParaRPr kumimoji="1" sz="867" b="0" i="0" u="none" strike="noStrike" kern="1200" cap="none" spc="0" normalizeH="0" baseline="0" noProof="0">
              <a:ln>
                <a:noFill/>
              </a:ln>
              <a:solidFill>
                <a:prstClr val="black"/>
              </a:solidFill>
              <a:effectLst/>
              <a:uLnTx/>
              <a:uFillTx/>
              <a:latin typeface="Noto Sans CJK JP Medium"/>
              <a:ea typeface="+mn-ea"/>
              <a:cs typeface="Noto Sans CJK JP Medium"/>
            </a:endParaRPr>
          </a:p>
          <a:p>
            <a:pPr marL="190495" marR="181182" lvl="0" indent="0" algn="ctr" defTabSz="1219170" rtl="0" eaLnBrk="1" fontAlgn="auto" latinLnBrk="0" hangingPunct="1">
              <a:lnSpc>
                <a:spcPct val="105200"/>
              </a:lnSpc>
              <a:spcBef>
                <a:spcPts val="0"/>
              </a:spcBef>
              <a:spcAft>
                <a:spcPts val="0"/>
              </a:spcAft>
              <a:buClrTx/>
              <a:buSzTx/>
              <a:buFontTx/>
              <a:buNone/>
              <a:tabLst/>
              <a:defRPr/>
            </a:pPr>
            <a:r>
              <a:rPr kumimoji="1" sz="1800" b="0" i="0" u="none" strike="noStrike" kern="1200" cap="none" spc="67" normalizeH="0" baseline="0" noProof="0" dirty="0">
                <a:ln>
                  <a:noFill/>
                </a:ln>
                <a:solidFill>
                  <a:srgbClr val="FFFFFF"/>
                </a:solidFill>
                <a:effectLst/>
                <a:uLnTx/>
                <a:uFillTx/>
                <a:latin typeface="Noto Sans CJK JP Medium"/>
                <a:ea typeface="+mn-ea"/>
                <a:cs typeface="Noto Sans CJK JP Medium"/>
              </a:rPr>
              <a:t>よりよい</a:t>
            </a:r>
            <a:r>
              <a:rPr kumimoji="1" sz="1800" b="0" i="0" u="none" strike="noStrike" kern="1200" cap="none" spc="33" normalizeH="0" baseline="0" noProof="0" dirty="0">
                <a:ln>
                  <a:noFill/>
                </a:ln>
                <a:solidFill>
                  <a:srgbClr val="FFFFFF"/>
                </a:solidFill>
                <a:effectLst/>
                <a:uLnTx/>
                <a:uFillTx/>
                <a:latin typeface="Noto Sans CJK JP Medium"/>
                <a:ea typeface="+mn-ea"/>
                <a:cs typeface="Noto Sans CJK JP Medium"/>
              </a:rPr>
              <a:t>(</a:t>
            </a:r>
            <a:r>
              <a:rPr kumimoji="1" sz="1800" b="0" i="0" u="none" strike="noStrike" kern="1200" cap="none" spc="67" normalizeH="0" baseline="0" noProof="0" dirty="0">
                <a:ln>
                  <a:noFill/>
                </a:ln>
                <a:solidFill>
                  <a:srgbClr val="FFFFFF"/>
                </a:solidFill>
                <a:effectLst/>
                <a:uLnTx/>
                <a:uFillTx/>
                <a:latin typeface="Noto Sans CJK JP Medium"/>
                <a:ea typeface="+mn-ea"/>
                <a:cs typeface="Noto Sans CJK JP Medium"/>
              </a:rPr>
              <a:t>持続可能な</a:t>
            </a:r>
            <a:r>
              <a:rPr kumimoji="1" sz="1800" b="0" i="0" u="none" strike="noStrike" kern="1200" cap="none" spc="20" normalizeH="0" baseline="0" noProof="0" dirty="0">
                <a:ln>
                  <a:noFill/>
                </a:ln>
                <a:solidFill>
                  <a:srgbClr val="FFFFFF"/>
                </a:solidFill>
                <a:effectLst/>
                <a:uLnTx/>
                <a:uFillTx/>
                <a:latin typeface="Noto Sans CJK JP Medium"/>
                <a:ea typeface="+mn-ea"/>
                <a:cs typeface="Noto Sans CJK JP Medium"/>
              </a:rPr>
              <a:t>) </a:t>
            </a:r>
            <a:r>
              <a:rPr kumimoji="1" sz="1800" b="0" i="0" u="none" strike="noStrike" kern="1200" cap="none" spc="67" normalizeH="0" baseline="0" noProof="0" dirty="0">
                <a:ln>
                  <a:noFill/>
                </a:ln>
                <a:solidFill>
                  <a:srgbClr val="FFFFFF"/>
                </a:solidFill>
                <a:effectLst/>
                <a:uLnTx/>
                <a:uFillTx/>
                <a:latin typeface="Noto Sans CJK JP Medium"/>
                <a:ea typeface="+mn-ea"/>
                <a:cs typeface="Noto Sans CJK JP Medium"/>
              </a:rPr>
              <a:t>社会をつくる</a:t>
            </a:r>
            <a:endParaRPr kumimoji="1" sz="1800" b="0" i="0" u="none" strike="noStrike" kern="1200" cap="none" spc="0" normalizeH="0" baseline="0" noProof="0">
              <a:ln>
                <a:noFill/>
              </a:ln>
              <a:solidFill>
                <a:prstClr val="black"/>
              </a:solidFill>
              <a:effectLst/>
              <a:uLnTx/>
              <a:uFillTx/>
              <a:latin typeface="Noto Sans CJK JP Medium"/>
              <a:ea typeface="+mn-ea"/>
              <a:cs typeface="Noto Sans CJK JP Medium"/>
            </a:endParaRPr>
          </a:p>
        </p:txBody>
      </p:sp>
    </p:spTree>
    <p:extLst>
      <p:ext uri="{BB962C8B-B14F-4D97-AF65-F5344CB8AC3E}">
        <p14:creationId xmlns:p14="http://schemas.microsoft.com/office/powerpoint/2010/main" val="172847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Yu Gothic Medium"/>
              <a:ea typeface="+mn-ea"/>
              <a:cs typeface="+mn-cs"/>
            </a:endParaRPr>
          </a:p>
        </p:txBody>
      </p:sp>
      <p:sp>
        <p:nvSpPr>
          <p:cNvPr id="2" name="タイトル 1">
            <a:extLst>
              <a:ext uri="{FF2B5EF4-FFF2-40B4-BE49-F238E27FC236}">
                <a16:creationId xmlns:a16="http://schemas.microsoft.com/office/drawing/2014/main" id="{64B0A9D0-A168-4A15-B898-E9761A97F93A}"/>
              </a:ext>
            </a:extLst>
          </p:cNvPr>
          <p:cNvSpPr>
            <a:spLocks noGrp="1"/>
          </p:cNvSpPr>
          <p:nvPr>
            <p:ph type="ctrTitle"/>
          </p:nvPr>
        </p:nvSpPr>
        <p:spPr>
          <a:xfrm>
            <a:off x="3548810" y="546273"/>
            <a:ext cx="8325696" cy="6045835"/>
          </a:xfrm>
        </p:spPr>
        <p:txBody>
          <a:bodyPr anchor="b">
            <a:normAutofit/>
          </a:bodyPr>
          <a:lstStyle/>
          <a:p>
            <a:br>
              <a:rPr kumimoji="1" lang="en-US" altLang="ja-JP" dirty="0"/>
            </a:br>
            <a:endParaRPr kumimoji="1" lang="ja-JP" altLang="en-US" dirty="0"/>
          </a:p>
        </p:txBody>
      </p:sp>
      <p:pic>
        <p:nvPicPr>
          <p:cNvPr id="4" name="Picture 3" descr="美しいひまわり">
            <a:extLst>
              <a:ext uri="{FF2B5EF4-FFF2-40B4-BE49-F238E27FC236}">
                <a16:creationId xmlns:a16="http://schemas.microsoft.com/office/drawing/2014/main" id="{5E06E739-48E0-4702-8136-4FED2101A079}"/>
              </a:ext>
            </a:extLst>
          </p:cNvPr>
          <p:cNvPicPr>
            <a:picLocks noChangeAspect="1"/>
          </p:cNvPicPr>
          <p:nvPr/>
        </p:nvPicPr>
        <p:blipFill rotWithShape="1">
          <a:blip r:embed="rId2"/>
          <a:srcRect l="20218" r="13031" b="-2"/>
          <a:stretch/>
        </p:blipFill>
        <p:spPr>
          <a:xfrm>
            <a:off x="464112" y="1739536"/>
            <a:ext cx="3154367" cy="3378927"/>
          </a:xfrm>
          <a:custGeom>
            <a:avLst/>
            <a:gdLst/>
            <a:ahLst/>
            <a:cxnLst/>
            <a:rect l="l" t="t" r="r" b="b"/>
            <a:pathLst>
              <a:path w="5102225" h="5761037">
                <a:moveTo>
                  <a:pt x="0" y="0"/>
                </a:moveTo>
                <a:lnTo>
                  <a:pt x="5102225" y="0"/>
                </a:lnTo>
                <a:lnTo>
                  <a:pt x="5102225" y="5761037"/>
                </a:lnTo>
                <a:lnTo>
                  <a:pt x="0" y="5761037"/>
                </a:lnTo>
                <a:close/>
              </a:path>
            </a:pathLst>
          </a:custGeom>
        </p:spPr>
      </p:pic>
      <p:sp>
        <p:nvSpPr>
          <p:cNvPr id="14" name="テキスト ボックス 13">
            <a:extLst>
              <a:ext uri="{FF2B5EF4-FFF2-40B4-BE49-F238E27FC236}">
                <a16:creationId xmlns:a16="http://schemas.microsoft.com/office/drawing/2014/main" id="{1DD8DDA0-12E4-40DF-825A-52D45E689312}"/>
              </a:ext>
            </a:extLst>
          </p:cNvPr>
          <p:cNvSpPr txBox="1"/>
          <p:nvPr/>
        </p:nvSpPr>
        <p:spPr>
          <a:xfrm>
            <a:off x="5392242" y="546273"/>
            <a:ext cx="6641011" cy="693523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srgbClr val="FFFF00"/>
                </a:solidFill>
                <a:effectLst/>
                <a:uLnTx/>
                <a:uFillTx/>
                <a:latin typeface="AR P丸ゴシック体M" panose="020B0600010101010101" pitchFamily="50" charset="-128"/>
                <a:ea typeface="AR P丸ゴシック体M" panose="020B0600010101010101" pitchFamily="50" charset="-128"/>
                <a:cs typeface="+mn-cs"/>
              </a:rPr>
              <a:t>　</a:t>
            </a:r>
            <a:r>
              <a:rPr kumimoji="1" lang="ja-JP" altLang="en-US"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rPr>
              <a:t>つの力」</a:t>
            </a:r>
            <a:endParaRPr kumimoji="1" lang="en-US" altLang="ja-JP"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人を大切にする力</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自分の考えを持つ力</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自分を表現する力</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チャレンジする力</a:t>
            </a: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a:t>
            </a:r>
            <a:r>
              <a:rPr kumimoji="1" lang="ja-JP" altLang="en-US"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もと子ども</a:t>
            </a:r>
            <a:r>
              <a:rPr kumimoji="1" lang="ja-JP" altLang="en-US"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をつなぐ</a:t>
            </a:r>
            <a:endParaRPr kumimoji="1" lang="en-US" altLang="ja-JP" sz="28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p:txBody>
      </p:sp>
    </p:spTree>
    <p:extLst>
      <p:ext uri="{BB962C8B-B14F-4D97-AF65-F5344CB8AC3E}">
        <p14:creationId xmlns:p14="http://schemas.microsoft.com/office/powerpoint/2010/main" val="26822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校長室\DSCF503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022" b="4978"/>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2592485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30" name="Rectangle 29">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Freeform: Shape 32">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2311FE63-784F-4A31-981B-0D6D0B4D6272}"/>
              </a:ext>
            </a:extLst>
          </p:cNvPr>
          <p:cNvSpPr>
            <a:spLocks noGrp="1"/>
          </p:cNvSpPr>
          <p:nvPr>
            <p:ph type="title"/>
          </p:nvPr>
        </p:nvSpPr>
        <p:spPr>
          <a:xfrm>
            <a:off x="1049868" y="1320800"/>
            <a:ext cx="9719630" cy="4546600"/>
          </a:xfrm>
        </p:spPr>
        <p:txBody>
          <a:bodyPr anchor="t">
            <a:normAutofit fontScale="90000"/>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4000" dirty="0">
                <a:latin typeface="AR P丸ゴシック体M" panose="020B0600010101010101" pitchFamily="50" charset="-128"/>
                <a:ea typeface="AR P丸ゴシック体M" panose="020B0600010101010101" pitchFamily="50" charset="-128"/>
              </a:rPr>
              <a:t>　　</a:t>
            </a:r>
            <a:br>
              <a:rPr lang="en-US" altLang="ja-JP" sz="4000" dirty="0">
                <a:latin typeface="AR P丸ゴシック体M" panose="020B0600010101010101" pitchFamily="50" charset="-128"/>
                <a:ea typeface="AR P丸ゴシック体M" panose="020B0600010101010101" pitchFamily="50" charset="-128"/>
              </a:rPr>
            </a:br>
            <a:r>
              <a:rPr lang="ja-JP" altLang="en-US" sz="3600" dirty="0">
                <a:solidFill>
                  <a:srgbClr val="FF0000"/>
                </a:solidFill>
                <a:latin typeface="HG丸ｺﾞｼｯｸM-PRO" panose="020F0600000000000000" pitchFamily="50" charset="-128"/>
                <a:ea typeface="HG丸ｺﾞｼｯｸM-PRO" panose="020F0600000000000000" pitchFamily="50" charset="-128"/>
              </a:rPr>
              <a:t>自己評価</a:t>
            </a:r>
            <a:r>
              <a:rPr lang="ja-JP" altLang="en-US" sz="3600" dirty="0">
                <a:latin typeface="HG丸ｺﾞｼｯｸM-PRO" panose="020F0600000000000000" pitchFamily="50" charset="-128"/>
                <a:ea typeface="HG丸ｺﾞｼｯｸM-PRO" panose="020F0600000000000000" pitchFamily="50" charset="-128"/>
              </a:rPr>
              <a:t>＝</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「メタ認知能力」</a:t>
            </a:r>
            <a:r>
              <a:rPr kumimoji="1" lang="ja-JP" altLang="en-US"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が習慣化</a:t>
            </a:r>
            <a:br>
              <a:rPr kumimoji="1" lang="en-US" altLang="ja-JP"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b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70C0"/>
                </a:solidFill>
                <a:latin typeface="HG丸ｺﾞｼｯｸM-PRO" panose="020F0600000000000000" pitchFamily="50" charset="-128"/>
                <a:ea typeface="HG丸ｺﾞｼｯｸM-PRO" panose="020F0600000000000000" pitchFamily="50" charset="-128"/>
              </a:rPr>
              <a:t>「見えない学力」</a:t>
            </a:r>
            <a:r>
              <a:rPr lang="ja-JP" altLang="en-US" sz="3600" dirty="0">
                <a:latin typeface="HG丸ｺﾞｼｯｸM-PRO" panose="020F0600000000000000" pitchFamily="50" charset="-128"/>
                <a:ea typeface="HG丸ｺﾞｼｯｸM-PRO" panose="020F0600000000000000" pitchFamily="50" charset="-128"/>
              </a:rPr>
              <a:t>を優先すると</a:t>
            </a:r>
            <a:r>
              <a:rPr lang="ja-JP" altLang="en-US" sz="3600" dirty="0">
                <a:solidFill>
                  <a:srgbClr val="0070C0"/>
                </a:solidFill>
                <a:latin typeface="HG丸ｺﾞｼｯｸM-PRO" panose="020F0600000000000000" pitchFamily="50" charset="-128"/>
                <a:ea typeface="HG丸ｺﾞｼｯｸM-PRO" panose="020F0600000000000000" pitchFamily="50" charset="-128"/>
              </a:rPr>
              <a:t>「見える学力」</a:t>
            </a:r>
            <a:r>
              <a:rPr lang="ja-JP" altLang="en-US" sz="3600" dirty="0">
                <a:latin typeface="HG丸ｺﾞｼｯｸM-PRO" panose="020F0600000000000000" pitchFamily="50" charset="-128"/>
                <a:ea typeface="HG丸ｺﾞｼｯｸM-PRO" panose="020F0600000000000000" pitchFamily="50" charset="-128"/>
              </a:rPr>
              <a:t>は</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latin typeface="HG丸ｺﾞｼｯｸM-PRO" panose="020F0600000000000000" pitchFamily="50" charset="-128"/>
                <a:ea typeface="HG丸ｺﾞｼｯｸM-PRO" panose="020F0600000000000000" pitchFamily="50" charset="-128"/>
              </a:rPr>
              <a:t>結果として向上する</a:t>
            </a:r>
            <a:br>
              <a:rPr lang="en-US" altLang="ja-JP" sz="3600" dirty="0">
                <a:latin typeface="HG丸ｺﾞｼｯｸM-PRO" panose="020F0600000000000000" pitchFamily="50" charset="-128"/>
                <a:ea typeface="HG丸ｺﾞｼｯｸM-PRO" panose="020F0600000000000000" pitchFamily="50" charset="-128"/>
              </a:rPr>
            </a:br>
            <a:br>
              <a:rPr lang="en-US" altLang="ja-JP" sz="3600" dirty="0">
                <a:latin typeface="HG丸ｺﾞｼｯｸM-PRO" panose="020F0600000000000000" pitchFamily="50" charset="-128"/>
                <a:ea typeface="HG丸ｺﾞｼｯｸM-PRO" panose="020F0600000000000000" pitchFamily="50" charset="-128"/>
              </a:rPr>
            </a:br>
            <a:r>
              <a:rPr kumimoji="1" lang="ja-JP" altLang="en-US"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忘れなかったこと</a:t>
            </a:r>
            <a:br>
              <a:rPr kumimoji="1" lang="en-US" altLang="ja-JP"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br>
            <a:br>
              <a:rPr kumimoji="1" lang="en-US" altLang="ja-JP"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b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大人が</a:t>
            </a:r>
            <a:r>
              <a:rPr kumimoji="1" lang="ja-JP" altLang="en-US"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a:t>
            </a:r>
            <a:r>
              <a:rPr kumimoji="1" lang="en-US" altLang="ja-JP"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4</a:t>
            </a:r>
            <a:r>
              <a:rPr kumimoji="1" lang="ja-JP" altLang="en-US"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つの力」</a:t>
            </a: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をつける</a:t>
            </a:r>
            <a:r>
              <a:rPr lang="ja-JP" altLang="en-US" sz="3600"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54557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Yu Gothic Medium"/>
              <a:ea typeface="+mn-ea"/>
              <a:cs typeface="+mn-cs"/>
            </a:endParaRPr>
          </a:p>
        </p:txBody>
      </p:sp>
      <p:sp>
        <p:nvSpPr>
          <p:cNvPr id="2" name="タイトル 1">
            <a:extLst>
              <a:ext uri="{FF2B5EF4-FFF2-40B4-BE49-F238E27FC236}">
                <a16:creationId xmlns:a16="http://schemas.microsoft.com/office/drawing/2014/main" id="{64B0A9D0-A168-4A15-B898-E9761A97F93A}"/>
              </a:ext>
            </a:extLst>
          </p:cNvPr>
          <p:cNvSpPr>
            <a:spLocks noGrp="1"/>
          </p:cNvSpPr>
          <p:nvPr>
            <p:ph type="ctrTitle"/>
          </p:nvPr>
        </p:nvSpPr>
        <p:spPr>
          <a:xfrm>
            <a:off x="3618479" y="406081"/>
            <a:ext cx="8325696" cy="6045835"/>
          </a:xfrm>
        </p:spPr>
        <p:txBody>
          <a:bodyPr anchor="b">
            <a:normAutofit/>
          </a:bodyPr>
          <a:lstStyle/>
          <a:p>
            <a:br>
              <a:rPr kumimoji="1" lang="en-US" altLang="ja-JP" dirty="0"/>
            </a:br>
            <a:endParaRPr kumimoji="1" lang="ja-JP" altLang="en-US" dirty="0"/>
          </a:p>
        </p:txBody>
      </p:sp>
      <p:pic>
        <p:nvPicPr>
          <p:cNvPr id="4" name="Picture 3" descr="美しいひまわり">
            <a:extLst>
              <a:ext uri="{FF2B5EF4-FFF2-40B4-BE49-F238E27FC236}">
                <a16:creationId xmlns:a16="http://schemas.microsoft.com/office/drawing/2014/main" id="{5E06E739-48E0-4702-8136-4FED2101A079}"/>
              </a:ext>
            </a:extLst>
          </p:cNvPr>
          <p:cNvPicPr>
            <a:picLocks noChangeAspect="1"/>
          </p:cNvPicPr>
          <p:nvPr/>
        </p:nvPicPr>
        <p:blipFill rotWithShape="1">
          <a:blip r:embed="rId2"/>
          <a:srcRect l="20218" r="13031" b="-2"/>
          <a:stretch/>
        </p:blipFill>
        <p:spPr>
          <a:xfrm>
            <a:off x="464112" y="1739536"/>
            <a:ext cx="3154367" cy="3378927"/>
          </a:xfrm>
          <a:custGeom>
            <a:avLst/>
            <a:gdLst/>
            <a:ahLst/>
            <a:cxnLst/>
            <a:rect l="l" t="t" r="r" b="b"/>
            <a:pathLst>
              <a:path w="5102225" h="5761037">
                <a:moveTo>
                  <a:pt x="0" y="0"/>
                </a:moveTo>
                <a:lnTo>
                  <a:pt x="5102225" y="0"/>
                </a:lnTo>
                <a:lnTo>
                  <a:pt x="5102225" y="5761037"/>
                </a:lnTo>
                <a:lnTo>
                  <a:pt x="0" y="5761037"/>
                </a:lnTo>
                <a:close/>
              </a:path>
            </a:pathLst>
          </a:custGeom>
        </p:spPr>
      </p:pic>
      <p:sp>
        <p:nvSpPr>
          <p:cNvPr id="14" name="テキスト ボックス 13">
            <a:extLst>
              <a:ext uri="{FF2B5EF4-FFF2-40B4-BE49-F238E27FC236}">
                <a16:creationId xmlns:a16="http://schemas.microsoft.com/office/drawing/2014/main" id="{1DD8DDA0-12E4-40DF-825A-52D45E689312}"/>
              </a:ext>
            </a:extLst>
          </p:cNvPr>
          <p:cNvSpPr txBox="1"/>
          <p:nvPr/>
        </p:nvSpPr>
        <p:spPr>
          <a:xfrm>
            <a:off x="4789610" y="1285688"/>
            <a:ext cx="7866502" cy="5843651"/>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srgbClr val="FFFF00"/>
                </a:solidFill>
                <a:effectLst/>
                <a:uLnTx/>
                <a:uFillTx/>
                <a:latin typeface="AR P丸ゴシック体M" panose="020B0600010101010101" pitchFamily="50" charset="-128"/>
                <a:ea typeface="AR P丸ゴシック体M" panose="020B0600010101010101" pitchFamily="50" charset="-128"/>
                <a:cs typeface="+mn-cs"/>
              </a:rPr>
              <a:t>　</a:t>
            </a:r>
            <a:r>
              <a:rPr kumimoji="1" lang="ja-JP" altLang="en-US"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rPr>
              <a:t>「たった一つの約束」</a:t>
            </a:r>
            <a:endParaRPr kumimoji="1" lang="en-US" altLang="ja-JP"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自分がされていやなことは</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人にしない　言わない</a:t>
            </a: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子どもと子どもをつなぐ</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p:txBody>
      </p:sp>
    </p:spTree>
    <p:extLst>
      <p:ext uri="{BB962C8B-B14F-4D97-AF65-F5344CB8AC3E}">
        <p14:creationId xmlns:p14="http://schemas.microsoft.com/office/powerpoint/2010/main" val="361249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タイトル 1">
            <a:extLst>
              <a:ext uri="{FF2B5EF4-FFF2-40B4-BE49-F238E27FC236}">
                <a16:creationId xmlns:a16="http://schemas.microsoft.com/office/drawing/2014/main" id="{F6989F26-A493-4E8A-8C6F-E4048A77DB6B}"/>
              </a:ext>
            </a:extLst>
          </p:cNvPr>
          <p:cNvSpPr>
            <a:spLocks noGrp="1"/>
          </p:cNvSpPr>
          <p:nvPr>
            <p:ph type="title"/>
          </p:nvPr>
        </p:nvSpPr>
        <p:spPr>
          <a:xfrm>
            <a:off x="-106109" y="1690462"/>
            <a:ext cx="5000037" cy="3664822"/>
          </a:xfrm>
        </p:spPr>
        <p:txBody>
          <a:bodyPr>
            <a:normAutofit/>
          </a:bodyPr>
          <a:lstStyle/>
          <a:p>
            <a:pPr algn="ctr"/>
            <a:r>
              <a:rPr kumimoji="1" lang="ja-JP" altLang="en-US" sz="3600" dirty="0">
                <a:latin typeface="HG丸ｺﾞｼｯｸM-PRO" panose="020F0600000000000000" pitchFamily="50" charset="-128"/>
                <a:ea typeface="HG丸ｺﾞｼｯｸM-PRO" panose="020F0600000000000000" pitchFamily="50" charset="-128"/>
              </a:rPr>
              <a:t>たった一つの</a:t>
            </a: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約束</a:t>
            </a:r>
            <a:br>
              <a:rPr kumimoji="1" lang="en-US" altLang="ja-JP" sz="3600" dirty="0">
                <a:solidFill>
                  <a:srgbClr val="FF0000"/>
                </a:solidFill>
                <a:latin typeface="HG丸ｺﾞｼｯｸM-PRO" panose="020F0600000000000000" pitchFamily="50" charset="-128"/>
                <a:ea typeface="HG丸ｺﾞｼｯｸM-PRO" panose="020F0600000000000000" pitchFamily="50" charset="-128"/>
              </a:rPr>
            </a:br>
            <a:br>
              <a:rPr lang="en-US" altLang="ja-JP" sz="3600" dirty="0">
                <a:solidFill>
                  <a:srgbClr val="FF0000"/>
                </a:solidFill>
                <a:latin typeface="HG丸ｺﾞｼｯｸM-PRO" panose="020F0600000000000000" pitchFamily="50" charset="-128"/>
                <a:ea typeface="HG丸ｺﾞｼｯｸM-PRO" panose="020F0600000000000000" pitchFamily="50" charset="-128"/>
              </a:rPr>
            </a:br>
            <a:r>
              <a:rPr lang="ja-JP" altLang="en-US" sz="3600" dirty="0">
                <a:solidFill>
                  <a:srgbClr val="0070C0"/>
                </a:solidFill>
                <a:latin typeface="HG丸ｺﾞｼｯｸM-PRO" panose="020F0600000000000000" pitchFamily="50" charset="-128"/>
                <a:ea typeface="HG丸ｺﾞｼｯｸM-PRO" panose="020F0600000000000000" pitchFamily="50" charset="-128"/>
              </a:rPr>
              <a:t>破ってしまったら</a:t>
            </a:r>
            <a:br>
              <a:rPr kumimoji="1" lang="en-US" altLang="ja-JP" sz="3600" dirty="0">
                <a:latin typeface="HG丸ｺﾞｼｯｸM-PRO" panose="020F0600000000000000" pitchFamily="50" charset="-128"/>
                <a:ea typeface="HG丸ｺﾞｼｯｸM-PRO" panose="020F0600000000000000" pitchFamily="50" charset="-128"/>
              </a:rPr>
            </a:br>
            <a:br>
              <a:rPr kumimoji="1" lang="en-US" altLang="ja-JP" sz="2800" dirty="0">
                <a:latin typeface="HG丸ｺﾞｼｯｸM-PRO" panose="020F0600000000000000" pitchFamily="50" charset="-128"/>
                <a:ea typeface="HG丸ｺﾞｼｯｸM-PRO" panose="020F0600000000000000" pitchFamily="50" charset="-128"/>
              </a:rPr>
            </a:b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F59DE7B2-C949-4978-AC98-289E9B8309B2}"/>
              </a:ext>
            </a:extLst>
          </p:cNvPr>
          <p:cNvSpPr txBox="1"/>
          <p:nvPr/>
        </p:nvSpPr>
        <p:spPr>
          <a:xfrm>
            <a:off x="5274317" y="1690462"/>
            <a:ext cx="6098796" cy="3596882"/>
          </a:xfrm>
          <a:prstGeom prst="rect">
            <a:avLst/>
          </a:prstGeom>
          <a:noFill/>
        </p:spPr>
        <p:txBody>
          <a:bodyPr wrap="square">
            <a:sp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自分のために</a:t>
            </a: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44546A"/>
                </a:solidFill>
                <a:effectLst/>
                <a:uLnTx/>
                <a:uFillTx/>
                <a:latin typeface="HG丸ｺﾞｼｯｸM-PRO" panose="020F0600000000000000" pitchFamily="50" charset="-128"/>
                <a:ea typeface="HG丸ｺﾞｼｯｸM-PRO" panose="020F0600000000000000" pitchFamily="50" charset="-128"/>
                <a:cs typeface="+mn-cs"/>
              </a:rPr>
              <a:t>「やり直し」をする</a:t>
            </a:r>
            <a:endParaRPr kumimoji="1" lang="en-US" altLang="ja-JP" sz="3600" b="0" i="0" u="none" strike="noStrike" kern="1200" cap="none" spc="0" normalizeH="0" baseline="0" noProof="0" dirty="0">
              <a:ln>
                <a:noFill/>
              </a:ln>
              <a:solidFill>
                <a:srgbClr val="44546A"/>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失敗を</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成功体験</a:t>
            </a:r>
            <a:r>
              <a:rPr kumimoji="1" lang="ja-JP" altLang="en-US"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に変える</a:t>
            </a:r>
            <a:endPar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6196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30" name="Rectangle 29">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Freeform: Shape 32">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2311FE63-784F-4A31-981B-0D6D0B4D6272}"/>
              </a:ext>
            </a:extLst>
          </p:cNvPr>
          <p:cNvSpPr>
            <a:spLocks noGrp="1"/>
          </p:cNvSpPr>
          <p:nvPr>
            <p:ph type="title"/>
          </p:nvPr>
        </p:nvSpPr>
        <p:spPr>
          <a:xfrm>
            <a:off x="1049868" y="1320800"/>
            <a:ext cx="9719630" cy="3505200"/>
          </a:xfrm>
        </p:spPr>
        <p:txBody>
          <a:bodyPr anchor="t">
            <a:norm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4000" dirty="0">
                <a:latin typeface="AR P丸ゴシック体M" panose="020B0600010101010101" pitchFamily="50" charset="-128"/>
                <a:ea typeface="AR P丸ゴシック体M" panose="020B0600010101010101" pitchFamily="50" charset="-128"/>
              </a:rPr>
              <a:t>　　</a:t>
            </a:r>
            <a:br>
              <a:rPr lang="en-US" altLang="ja-JP" sz="4000" dirty="0">
                <a:latin typeface="AR P丸ゴシック体M" panose="020B0600010101010101" pitchFamily="50" charset="-128"/>
                <a:ea typeface="AR P丸ゴシック体M" panose="020B0600010101010101" pitchFamily="50" charset="-128"/>
              </a:rPr>
            </a:br>
            <a:br>
              <a:rPr lang="en-US" altLang="ja-JP" sz="3200" dirty="0">
                <a:latin typeface="AR P丸ゴシック体M" panose="020B0600010101010101" pitchFamily="50" charset="-128"/>
                <a:ea typeface="AR P丸ゴシック体M" panose="020B0600010101010101" pitchFamily="50" charset="-128"/>
              </a:rPr>
            </a:br>
            <a:br>
              <a:rPr lang="en-US" altLang="ja-JP" sz="3200" dirty="0">
                <a:latin typeface="AR P丸ゴシック体M" panose="020B0600010101010101" pitchFamily="50" charset="-128"/>
                <a:ea typeface="AR P丸ゴシック体M" panose="020B0600010101010101" pitchFamily="50" charset="-128"/>
              </a:rPr>
            </a:br>
            <a:r>
              <a:rPr lang="ja-JP" altLang="en-US" sz="4400" dirty="0">
                <a:solidFill>
                  <a:srgbClr val="0070C0"/>
                </a:solidFill>
                <a:latin typeface="HG丸ｺﾞｼｯｸM-PRO" panose="020F0600000000000000" pitchFamily="50" charset="-128"/>
                <a:ea typeface="HG丸ｺﾞｼｯｸM-PRO" panose="020F0600000000000000" pitchFamily="50" charset="-128"/>
              </a:rPr>
              <a:t>子どもと子どもをつなぐ</a:t>
            </a:r>
          </a:p>
        </p:txBody>
      </p:sp>
    </p:spTree>
    <p:extLst>
      <p:ext uri="{BB962C8B-B14F-4D97-AF65-F5344CB8AC3E}">
        <p14:creationId xmlns:p14="http://schemas.microsoft.com/office/powerpoint/2010/main" val="1330716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43AFEB-3A17-02DE-51FE-4AD0AB06A257}"/>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17E8CAC8-ADAD-17BA-8738-137FA6BA9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8F103EA6-4608-1BE8-C3AC-12D768079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7E8A1522-5574-E9B6-221E-C4E3CB8F3C3B}"/>
              </a:ext>
            </a:extLst>
          </p:cNvPr>
          <p:cNvSpPr>
            <a:spLocks noGrp="1"/>
          </p:cNvSpPr>
          <p:nvPr>
            <p:ph idx="1"/>
          </p:nvPr>
        </p:nvSpPr>
        <p:spPr>
          <a:xfrm>
            <a:off x="1701237" y="1463990"/>
            <a:ext cx="7791349" cy="5559797"/>
          </a:xfrm>
        </p:spPr>
        <p:txBody>
          <a:bodyPr vert="horz" lIns="68580" tIns="34290" rIns="68580" bIns="34290" rtlCol="0" anchor="ctr">
            <a:normAutofit/>
          </a:bodyPr>
          <a:lstStyle/>
          <a:p>
            <a:pPr marL="0" indent="0" algn="ctr">
              <a:buNone/>
            </a:pPr>
            <a:r>
              <a:rPr lang="ja-JP" altLang="en-US" sz="3200" dirty="0">
                <a:solidFill>
                  <a:srgbClr val="FF0000"/>
                </a:solidFill>
                <a:latin typeface="HG丸ｺﾞｼｯｸM-PRO" panose="020F0600000000000000" pitchFamily="50" charset="-128"/>
                <a:ea typeface="HG丸ｺﾞｼｯｸM-PRO" panose="020F0600000000000000" pitchFamily="50" charset="-128"/>
              </a:rPr>
              <a:t>すべての子どもが</a:t>
            </a:r>
            <a:r>
              <a:rPr lang="ja-JP" altLang="en-US" sz="3200" dirty="0">
                <a:solidFill>
                  <a:schemeClr val="tx2"/>
                </a:solidFill>
                <a:latin typeface="HG丸ｺﾞｼｯｸM-PRO" panose="020F0600000000000000" pitchFamily="50" charset="-128"/>
                <a:ea typeface="HG丸ｺﾞｼｯｸM-PRO" panose="020F0600000000000000" pitchFamily="50" charset="-128"/>
              </a:rPr>
              <a:t>一日の学びを終え</a:t>
            </a:r>
            <a:endParaRPr lang="en-US" altLang="ja-JP" sz="32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200" dirty="0">
                <a:solidFill>
                  <a:srgbClr val="FF0000"/>
                </a:solidFill>
                <a:latin typeface="HG丸ｺﾞｼｯｸM-PRO" panose="020F0600000000000000" pitchFamily="50" charset="-128"/>
                <a:ea typeface="HG丸ｺﾞｼｯｸM-PRO" panose="020F0600000000000000" pitchFamily="50" charset="-128"/>
              </a:rPr>
              <a:t>納得</a:t>
            </a:r>
            <a:r>
              <a:rPr lang="ja-JP" altLang="en-US" sz="3200" dirty="0">
                <a:solidFill>
                  <a:schemeClr val="tx2"/>
                </a:solidFill>
                <a:latin typeface="HG丸ｺﾞｼｯｸM-PRO" panose="020F0600000000000000" pitchFamily="50" charset="-128"/>
                <a:ea typeface="HG丸ｺﾞｼｯｸM-PRO" panose="020F0600000000000000" pitchFamily="50" charset="-128"/>
              </a:rPr>
              <a:t>して「さようなら」</a:t>
            </a:r>
            <a:endParaRPr lang="en-US" altLang="ja-JP" sz="32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200" dirty="0">
                <a:solidFill>
                  <a:srgbClr val="FF0000"/>
                </a:solidFill>
                <a:latin typeface="HG丸ｺﾞｼｯｸM-PRO" panose="020F0600000000000000" pitchFamily="50" charset="-128"/>
                <a:ea typeface="HG丸ｺﾞｼｯｸM-PRO" panose="020F0600000000000000" pitchFamily="50" charset="-128"/>
              </a:rPr>
              <a:t>安心</a:t>
            </a:r>
            <a:r>
              <a:rPr lang="ja-JP" altLang="en-US" sz="3200" dirty="0">
                <a:solidFill>
                  <a:schemeClr val="tx2"/>
                </a:solidFill>
                <a:latin typeface="HG丸ｺﾞｼｯｸM-PRO" panose="020F0600000000000000" pitchFamily="50" charset="-128"/>
                <a:ea typeface="HG丸ｺﾞｼｯｸM-PRO" panose="020F0600000000000000" pitchFamily="50" charset="-128"/>
              </a:rPr>
              <a:t>して「おはよう」</a:t>
            </a:r>
            <a:endParaRPr lang="en-US" altLang="ja-JP" sz="32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200" dirty="0">
                <a:solidFill>
                  <a:srgbClr val="0070C0"/>
                </a:solidFill>
                <a:latin typeface="HG丸ｺﾞｼｯｸM-PRO" panose="020F0600000000000000" pitchFamily="50" charset="-128"/>
                <a:ea typeface="HG丸ｺﾞｼｯｸM-PRO" panose="020F0600000000000000" pitchFamily="50" charset="-128"/>
              </a:rPr>
              <a:t>保護者</a:t>
            </a:r>
            <a:r>
              <a:rPr lang="ja-JP" altLang="en-US" sz="3200" dirty="0">
                <a:solidFill>
                  <a:schemeClr val="tx2"/>
                </a:solidFill>
                <a:latin typeface="HG丸ｺﾞｼｯｸM-PRO" panose="020F0600000000000000" pitchFamily="50" charset="-128"/>
                <a:ea typeface="HG丸ｺﾞｼｯｸM-PRO" panose="020F0600000000000000" pitchFamily="50" charset="-128"/>
              </a:rPr>
              <a:t>も</a:t>
            </a:r>
            <a:r>
              <a:rPr lang="ja-JP" altLang="en-US" sz="3200" dirty="0">
                <a:solidFill>
                  <a:srgbClr val="FF0000"/>
                </a:solidFill>
                <a:latin typeface="HG丸ｺﾞｼｯｸM-PRO" panose="020F0600000000000000" pitchFamily="50" charset="-128"/>
                <a:ea typeface="HG丸ｺﾞｼｯｸM-PRO" panose="020F0600000000000000" pitchFamily="50" charset="-128"/>
              </a:rPr>
              <a:t>納得 安心</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200" dirty="0">
                <a:solidFill>
                  <a:srgbClr val="0070C0"/>
                </a:solidFill>
                <a:latin typeface="HG丸ｺﾞｼｯｸM-PRO" panose="020F0600000000000000" pitchFamily="50" charset="-128"/>
                <a:ea typeface="HG丸ｺﾞｼｯｸM-PRO" panose="020F0600000000000000" pitchFamily="50" charset="-128"/>
              </a:rPr>
              <a:t>教員は働くことが楽しい</a:t>
            </a:r>
            <a:endParaRPr lang="en-US" altLang="ja-JP" sz="32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　教員一人の力では不可能！</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4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313EE403-0320-A589-B0E7-A774F6113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51837E92-2753-560E-9400-80F047307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FDE386AE-81CF-B2B5-3ABA-8A034EDCA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FE6484F4-555E-E56D-F855-83F2AEB7A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2DC4611B-226C-A41B-8BA2-03D5E832A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D833B616-5079-1EBA-58CB-5624C5C3E4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99800650-B5A7-A08C-996D-8C872C599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C2D0A422-F654-B80D-C285-6984611BF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0D1276AD-D5E6-DA17-8E79-668B71167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8D1E09F4-3373-77CD-8F50-CA58D82FC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749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C6D35-8BA3-E21F-6996-91D6B17DDBEC}"/>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E8CA2201-873F-163E-B76C-C3412025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595A939-7818-8F48-D40E-BB2C3F3D2B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43" name="Rectangle 42">
              <a:extLst>
                <a:ext uri="{FF2B5EF4-FFF2-40B4-BE49-F238E27FC236}">
                  <a16:creationId xmlns:a16="http://schemas.microsoft.com/office/drawing/2014/main" id="{977990BF-4FC0-1F44-27EE-EB458696B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5FDCE594-1A02-ACE5-7EC3-8E55783E9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Shape 45">
            <a:extLst>
              <a:ext uri="{FF2B5EF4-FFF2-40B4-BE49-F238E27FC236}">
                <a16:creationId xmlns:a16="http://schemas.microsoft.com/office/drawing/2014/main" id="{C06BB9CC-2AAA-D4C8-1015-57882D92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47">
            <a:extLst>
              <a:ext uri="{FF2B5EF4-FFF2-40B4-BE49-F238E27FC236}">
                <a16:creationId xmlns:a16="http://schemas.microsoft.com/office/drawing/2014/main" id="{AA333F6B-8A3C-29BB-906B-280DA4B18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86E2418-38AB-D173-E967-F769E8F52352}"/>
              </a:ext>
            </a:extLst>
          </p:cNvPr>
          <p:cNvSpPr>
            <a:spLocks noGrp="1"/>
          </p:cNvSpPr>
          <p:nvPr>
            <p:ph idx="1"/>
          </p:nvPr>
        </p:nvSpPr>
        <p:spPr>
          <a:xfrm>
            <a:off x="125834" y="990600"/>
            <a:ext cx="11734801" cy="4876800"/>
          </a:xfrm>
        </p:spPr>
        <p:txBody>
          <a:bodyPr vert="horz" lIns="68580" tIns="34290" rIns="68580" bIns="34290" rtlCol="0">
            <a:normAutofit/>
          </a:bodyPr>
          <a:lstStyle/>
          <a:p>
            <a:pPr marL="0" indent="0" algn="ctr">
              <a:buNone/>
            </a:pPr>
            <a:endParaRPr lang="en-US" altLang="ja-JP" sz="2400" noProof="0" dirty="0">
              <a:solidFill>
                <a:srgbClr val="0070C0">
                  <a:alpha val="55000"/>
                </a:srgbClr>
              </a:solidFill>
              <a:latin typeface="AR P丸ゴシック体M" panose="020B0600010101010101" pitchFamily="50" charset="-128"/>
              <a:ea typeface="AR P丸ゴシック体M" panose="020B0600010101010101" pitchFamily="50" charset="-128"/>
            </a:endParaRPr>
          </a:p>
          <a:p>
            <a:pPr marL="0" indent="0" algn="ctr">
              <a:buNone/>
            </a:pPr>
            <a:endParaRPr lang="en-US" altLang="ja-JP" sz="2400" noProof="0" dirty="0">
              <a:solidFill>
                <a:srgbClr val="0070C0">
                  <a:alpha val="55000"/>
                </a:srgbClr>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4000" dirty="0">
                <a:solidFill>
                  <a:srgbClr val="FF0000">
                    <a:alpha val="55000"/>
                  </a:srgbClr>
                </a:solidFill>
                <a:latin typeface="HG丸ｺﾞｼｯｸM-PRO" panose="020F0600000000000000" pitchFamily="50" charset="-128"/>
                <a:ea typeface="HG丸ｺﾞｼｯｸM-PRO" panose="020F0600000000000000" pitchFamily="50" charset="-128"/>
              </a:rPr>
              <a:t>「</a:t>
            </a:r>
            <a:r>
              <a:rPr lang="ja-JP" altLang="en-US" sz="4000" noProof="0" dirty="0">
                <a:solidFill>
                  <a:srgbClr val="FF0000"/>
                </a:solidFill>
                <a:latin typeface="HG丸ｺﾞｼｯｸM-PRO" panose="020F0600000000000000" pitchFamily="50" charset="-128"/>
                <a:ea typeface="HG丸ｺﾞｼｯｸM-PRO" panose="020F0600000000000000" pitchFamily="50" charset="-128"/>
              </a:rPr>
              <a:t>大人のチーム力」</a:t>
            </a:r>
            <a:r>
              <a:rPr lang="ja-JP" altLang="en-US" sz="4000" noProof="0" dirty="0">
                <a:latin typeface="HG丸ｺﾞｼｯｸM-PRO" panose="020F0600000000000000" pitchFamily="50" charset="-128"/>
                <a:ea typeface="HG丸ｺﾞｼｯｸM-PRO" panose="020F0600000000000000" pitchFamily="50" charset="-128"/>
              </a:rPr>
              <a:t>で子どもを育む</a:t>
            </a:r>
            <a:endParaRPr lang="en-US" altLang="ja-JP" sz="4000" noProof="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sz="4000" b="0" i="0" u="none" strike="noStrike" kern="1200" cap="none" spc="0" normalizeH="0" baseline="0" dirty="0">
              <a:ln>
                <a:noFill/>
              </a:ln>
              <a:effectLst/>
              <a:uLnTx/>
              <a:uFillTx/>
              <a:latin typeface="HG丸ｺﾞｼｯｸM-PRO" panose="020F0600000000000000" pitchFamily="50" charset="-128"/>
              <a:ea typeface="HG丸ｺﾞｼｯｸM-PRO" panose="020F0600000000000000" pitchFamily="50" charset="-128"/>
            </a:endParaRPr>
          </a:p>
          <a:p>
            <a:pPr marL="0" indent="0" algn="ctr">
              <a:buNone/>
            </a:pPr>
            <a:r>
              <a:rPr lang="ja-JP" altLang="en-US" sz="3600" noProof="0" dirty="0">
                <a:solidFill>
                  <a:srgbClr val="0070C0"/>
                </a:solidFill>
                <a:latin typeface="HG丸ｺﾞｼｯｸM-PRO" panose="020F0600000000000000" pitchFamily="50" charset="-128"/>
                <a:ea typeface="HG丸ｺﾞｼｯｸM-PRO" panose="020F0600000000000000" pitchFamily="50" charset="-128"/>
              </a:rPr>
              <a:t>サポーター（保護者）・地域住民・教職員</a:t>
            </a:r>
            <a:endParaRPr lang="en-US" altLang="ja-JP" sz="3600" noProof="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sz="3600" b="0" i="0" u="none" strike="noStrike" kern="1200" cap="none" spc="0" normalizeH="0" baseline="0" dirty="0">
              <a:ln>
                <a:noFill/>
              </a:ln>
              <a:solidFill>
                <a:srgbClr val="0070C0"/>
              </a:solidFill>
              <a:effectLst/>
              <a:uLnTx/>
              <a:uFillTx/>
              <a:latin typeface="HG丸ｺﾞｼｯｸM-PRO" panose="020F0600000000000000" pitchFamily="50" charset="-128"/>
              <a:ea typeface="HG丸ｺﾞｼｯｸM-PRO" panose="020F0600000000000000" pitchFamily="50" charset="-128"/>
            </a:endParaRPr>
          </a:p>
          <a:p>
            <a:pPr marL="0" indent="0" algn="ctr">
              <a:buNone/>
            </a:pPr>
            <a:r>
              <a:rPr kumimoji="1" lang="ja-JP" altLang="en-US" sz="3600" b="0" i="0" u="none" strike="noStrike" kern="1200" cap="none" spc="0" normalizeH="0" baseline="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すべての人が</a:t>
            </a:r>
            <a:r>
              <a:rPr kumimoji="1" lang="ja-JP" altLang="en-US" sz="3600" b="0" i="0" u="none" strike="noStrike" kern="1200" cap="none" spc="0" normalizeH="0" baseline="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学校をつくる当事者に</a:t>
            </a: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2400" kern="12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buNone/>
            </a:pPr>
            <a:endParaRPr lang="en-US" altLang="ja-JP" sz="24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lgn="ctr">
              <a:buNone/>
            </a:pPr>
            <a:endParaRPr kumimoji="1" lang="ja-JP" altLang="en-US" sz="4000" kern="1200" dirty="0">
              <a:solidFill>
                <a:schemeClr val="tx1">
                  <a:alpha val="5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992308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468883-8743-E11F-3082-9891EF8747F8}"/>
            </a:ext>
          </a:extLst>
        </p:cNvPr>
        <p:cNvGrpSpPr/>
        <p:nvPr/>
      </p:nvGrpSpPr>
      <p:grpSpPr>
        <a:xfrm>
          <a:off x="0" y="0"/>
          <a:ext cx="0" cy="0"/>
          <a:chOff x="0" y="0"/>
          <a:chExt cx="0" cy="0"/>
        </a:xfrm>
      </p:grpSpPr>
      <p:sp useBgFill="1">
        <p:nvSpPr>
          <p:cNvPr id="52" name="Rectangle 41">
            <a:extLst>
              <a:ext uri="{FF2B5EF4-FFF2-40B4-BE49-F238E27FC236}">
                <a16:creationId xmlns:a16="http://schemas.microsoft.com/office/drawing/2014/main" id="{4D207B53-C794-1D65-B458-06917BDC4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43">
            <a:extLst>
              <a:ext uri="{FF2B5EF4-FFF2-40B4-BE49-F238E27FC236}">
                <a16:creationId xmlns:a16="http://schemas.microsoft.com/office/drawing/2014/main" id="{39B18CF2-5BF8-5797-5289-C8DF4D74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Picture 45">
            <a:extLst>
              <a:ext uri="{FF2B5EF4-FFF2-40B4-BE49-F238E27FC236}">
                <a16:creationId xmlns:a16="http://schemas.microsoft.com/office/drawing/2014/main" id="{AA37E9E5-7DC6-E57B-4374-EFA1C118C8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55" name="Rectangle 47">
            <a:extLst>
              <a:ext uri="{FF2B5EF4-FFF2-40B4-BE49-F238E27FC236}">
                <a16:creationId xmlns:a16="http://schemas.microsoft.com/office/drawing/2014/main" id="{66612280-42D7-00F8-4512-E0A151DC9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49">
            <a:extLst>
              <a:ext uri="{FF2B5EF4-FFF2-40B4-BE49-F238E27FC236}">
                <a16:creationId xmlns:a16="http://schemas.microsoft.com/office/drawing/2014/main" id="{1D504C23-7099-BF81-42BE-B4B5306B8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5195"/>
            <a:ext cx="12192000" cy="5389511"/>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2E97D2B2-E160-E629-84E3-3BB3CD42FAB2}"/>
              </a:ext>
            </a:extLst>
          </p:cNvPr>
          <p:cNvSpPr>
            <a:spLocks noGrp="1"/>
          </p:cNvSpPr>
          <p:nvPr>
            <p:ph type="title"/>
          </p:nvPr>
        </p:nvSpPr>
        <p:spPr>
          <a:xfrm>
            <a:off x="1193489" y="1940406"/>
            <a:ext cx="9994378" cy="2254026"/>
          </a:xfrm>
        </p:spPr>
        <p:txBody>
          <a:bodyPr anchor="b">
            <a:normAutofit/>
          </a:bodyPr>
          <a:lstStyle/>
          <a:p>
            <a:br>
              <a:rPr lang="en-US" altLang="ja-JP" sz="4800">
                <a:latin typeface="AR P丸ゴシック体M" panose="020B0600010101010101" pitchFamily="50" charset="-128"/>
                <a:ea typeface="AR P丸ゴシック体M" panose="020B0600010101010101" pitchFamily="50" charset="-128"/>
              </a:rPr>
            </a:br>
            <a:endParaRPr kumimoji="1" lang="ja-JP" altLang="en-US" sz="4800">
              <a:latin typeface="AR P丸ゴシック体M" panose="020B0600010101010101" pitchFamily="50" charset="-128"/>
              <a:ea typeface="AR P丸ゴシック体M" panose="020B0600010101010101" pitchFamily="50" charset="-128"/>
            </a:endParaRPr>
          </a:p>
        </p:txBody>
      </p:sp>
      <p:sp>
        <p:nvSpPr>
          <p:cNvPr id="5" name="コンテンツ プレースホルダー 4">
            <a:extLst>
              <a:ext uri="{FF2B5EF4-FFF2-40B4-BE49-F238E27FC236}">
                <a16:creationId xmlns:a16="http://schemas.microsoft.com/office/drawing/2014/main" id="{25BF2436-D524-C9F3-9824-D7C7F90E4446}"/>
              </a:ext>
            </a:extLst>
          </p:cNvPr>
          <p:cNvSpPr>
            <a:spLocks noGrp="1"/>
          </p:cNvSpPr>
          <p:nvPr>
            <p:ph idx="1"/>
          </p:nvPr>
        </p:nvSpPr>
        <p:spPr>
          <a:xfrm>
            <a:off x="743204" y="1260653"/>
            <a:ext cx="10444663" cy="3613531"/>
          </a:xfrm>
        </p:spPr>
        <p:txBody>
          <a:bodyPr anchor="t">
            <a:normAutofit lnSpcReduction="10000"/>
          </a:bodyPr>
          <a:lstStyle/>
          <a:p>
            <a:pPr marL="0" indent="0" algn="ctr">
              <a:buNone/>
            </a:pPr>
            <a:endParaRPr lang="en-US" altLang="ja-JP" sz="3600" dirty="0">
              <a:latin typeface="AR P丸ゴシック体M" panose="020B0600010101010101" pitchFamily="50" charset="-128"/>
              <a:ea typeface="AR P丸ゴシック体M" panose="020B0600010101010101" pitchFamily="50" charset="-128"/>
            </a:endParaRPr>
          </a:p>
          <a:p>
            <a:pPr marL="0" indent="0" algn="ctr">
              <a:buNone/>
            </a:pPr>
            <a:r>
              <a:rPr lang="ja-JP" altLang="en-US" sz="4000" dirty="0">
                <a:solidFill>
                  <a:srgbClr val="0070C0"/>
                </a:solidFill>
                <a:latin typeface="HG丸ｺﾞｼｯｸM-PRO" panose="020F0600000000000000" pitchFamily="50" charset="-128"/>
                <a:ea typeface="HG丸ｺﾞｼｯｸM-PRO" panose="020F0600000000000000" pitchFamily="50" charset="-128"/>
              </a:rPr>
              <a:t>学校をつくる当事者と</a:t>
            </a:r>
            <a:r>
              <a:rPr lang="ja-JP" altLang="en-US" sz="3600" dirty="0">
                <a:latin typeface="HG丸ｺﾞｼｯｸM-PRO" panose="020F0600000000000000" pitchFamily="50" charset="-128"/>
                <a:ea typeface="HG丸ｺﾞｼｯｸM-PRO" panose="020F0600000000000000" pitchFamily="50" charset="-128"/>
              </a:rPr>
              <a:t>して</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「保護者」を</a:t>
            </a:r>
            <a:r>
              <a:rPr lang="ja-JP" altLang="en-US" sz="4000" dirty="0">
                <a:solidFill>
                  <a:srgbClr val="FF0000"/>
                </a:solidFill>
                <a:latin typeface="HG丸ｺﾞｼｯｸM-PRO" panose="020F0600000000000000" pitchFamily="50" charset="-128"/>
                <a:ea typeface="HG丸ｺﾞｼｯｸM-PRO" panose="020F0600000000000000" pitchFamily="50" charset="-128"/>
              </a:rPr>
              <a:t>「サポーター」</a:t>
            </a:r>
            <a:r>
              <a:rPr lang="ja-JP" altLang="en-US" sz="4000" dirty="0">
                <a:latin typeface="HG丸ｺﾞｼｯｸM-PRO" panose="020F0600000000000000" pitchFamily="50" charset="-128"/>
                <a:ea typeface="HG丸ｺﾞｼｯｸM-PRO" panose="020F0600000000000000" pitchFamily="50" charset="-128"/>
              </a:rPr>
              <a:t>に</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「文句」を</a:t>
            </a:r>
            <a:r>
              <a:rPr lang="ja-JP" altLang="en-US" sz="4000" dirty="0">
                <a:solidFill>
                  <a:srgbClr val="FF0000"/>
                </a:solidFill>
                <a:latin typeface="HG丸ｺﾞｼｯｸM-PRO" panose="020F0600000000000000" pitchFamily="50" charset="-128"/>
                <a:ea typeface="HG丸ｺﾞｼｯｸM-PRO" panose="020F0600000000000000" pitchFamily="50" charset="-128"/>
              </a:rPr>
              <a:t>「意見」</a:t>
            </a:r>
            <a:r>
              <a:rPr lang="ja-JP" altLang="en-US" sz="4000" dirty="0">
                <a:latin typeface="HG丸ｺﾞｼｯｸM-PRO" panose="020F0600000000000000" pitchFamily="50" charset="-128"/>
                <a:ea typeface="HG丸ｺﾞｼｯｸM-PRO" panose="020F0600000000000000" pitchFamily="50" charset="-128"/>
              </a:rPr>
              <a:t>に変える　</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AR P丸ゴシック体M" panose="020B0600010101010101" pitchFamily="50" charset="-128"/>
              <a:ea typeface="AR P丸ゴシック体M" panose="020B0600010101010101" pitchFamily="50" charset="-128"/>
            </a:endParaRPr>
          </a:p>
          <a:p>
            <a:pPr marL="0" indent="0" algn="ctr">
              <a:buNone/>
            </a:pPr>
            <a:endParaRPr lang="en-US" altLang="ja-JP" sz="4000"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09994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671782" y="1091235"/>
            <a:ext cx="7791349" cy="5351510"/>
          </a:xfrm>
        </p:spPr>
        <p:txBody>
          <a:bodyPr vert="horz" lIns="68580" tIns="34290" rIns="68580" bIns="34290" rtlCol="0" anchor="ctr">
            <a:normAutofit lnSpcReduction="10000"/>
          </a:bodyPr>
          <a:lstStyle/>
          <a:p>
            <a:pPr marL="0" indent="0" algn="ctr">
              <a:buNone/>
            </a:pPr>
            <a:r>
              <a:rPr kumimoji="1" lang="ja-JP" altLang="en-US"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rPr>
              <a:t>　</a:t>
            </a: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lang="en-US" altLang="ja-JP" sz="3600" dirty="0">
              <a:solidFill>
                <a:prstClr val="black"/>
              </a:solidFill>
              <a:latin typeface="AR P丸ゴシック体M" panose="020B0600010101010101" pitchFamily="50" charset="-128"/>
              <a:ea typeface="AR P丸ゴシック体M" panose="020B0600010101010101" pitchFamily="50" charset="-128"/>
              <a:cs typeface="+mj-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0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6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ja-JP" sz="3800" dirty="0">
              <a:solidFill>
                <a:prstClr val="black"/>
              </a:solidFill>
              <a:latin typeface="AR P丸ゴシック体M" panose="020B0600010101010101" pitchFamily="50" charset="-128"/>
              <a:ea typeface="AR P丸ゴシック体M" panose="020B0600010101010101" pitchFamily="50" charset="-128"/>
            </a:endParaRPr>
          </a:p>
          <a:p>
            <a:pPr marL="0" indent="0" algn="ctr">
              <a:buNone/>
            </a:pPr>
            <a:endParaRPr lang="en-US" altLang="ja-JP" sz="6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テキスト ボックス 15">
            <a:extLst>
              <a:ext uri="{FF2B5EF4-FFF2-40B4-BE49-F238E27FC236}">
                <a16:creationId xmlns:a16="http://schemas.microsoft.com/office/drawing/2014/main" id="{CD7835EB-2BBF-4993-9AE9-90AD134C4473}"/>
              </a:ext>
            </a:extLst>
          </p:cNvPr>
          <p:cNvSpPr txBox="1"/>
          <p:nvPr/>
        </p:nvSpPr>
        <p:spPr>
          <a:xfrm>
            <a:off x="1357009" y="495552"/>
            <a:ext cx="9926660" cy="7963206"/>
          </a:xfrm>
          <a:prstGeom prst="rect">
            <a:avLst/>
          </a:prstGeom>
          <a:noFill/>
        </p:spPr>
        <p:txBody>
          <a:bodyPr wrap="square">
            <a:sp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「不登校」「暴力行為」「いじめ」　</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過去最多</a:t>
            </a: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特別支援学級・学校在籍　</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過去最多</a:t>
            </a: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児童虐待　</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過去最多</a:t>
            </a: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教員の休職　</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過去最多</a:t>
            </a:r>
            <a:endParaRPr kumimoji="1" lang="en-US" altLang="ja-JP"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srgbClr val="0070C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p:txBody>
      </p:sp>
    </p:spTree>
    <p:extLst>
      <p:ext uri="{BB962C8B-B14F-4D97-AF65-F5344CB8AC3E}">
        <p14:creationId xmlns:p14="http://schemas.microsoft.com/office/powerpoint/2010/main" val="800456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3E44-25F5-6CE8-0D35-6E7B20EE20D8}"/>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92DB1A9-8DCA-9E65-433E-1F55C5961CD6}"/>
              </a:ext>
            </a:extLst>
          </p:cNvPr>
          <p:cNvSpPr>
            <a:spLocks noGrp="1"/>
          </p:cNvSpPr>
          <p:nvPr>
            <p:ph idx="1"/>
          </p:nvPr>
        </p:nvSpPr>
        <p:spPr>
          <a:xfrm>
            <a:off x="558800" y="1286775"/>
            <a:ext cx="11633200" cy="5966123"/>
          </a:xfrm>
        </p:spPr>
        <p:txBody>
          <a:bodyPr/>
          <a:lstStyle/>
          <a:p>
            <a:pPr marL="0" indent="0">
              <a:buNone/>
            </a:pPr>
            <a:r>
              <a:rPr kumimoji="1" lang="ja-JP" altLang="en-US" dirty="0">
                <a:solidFill>
                  <a:srgbClr val="FF0000"/>
                </a:solidFill>
                <a:latin typeface="HG丸ｺﾞｼｯｸM-PRO" panose="020F0600000000000000" pitchFamily="50" charset="-128"/>
                <a:ea typeface="HG丸ｺﾞｼｯｸM-PRO" panose="020F0600000000000000" pitchFamily="50" charset="-128"/>
              </a:rPr>
              <a:t>子ども</a:t>
            </a:r>
            <a:r>
              <a:rPr kumimoji="1" lang="ja-JP" altLang="en-US" dirty="0">
                <a:latin typeface="HG丸ｺﾞｼｯｸM-PRO" panose="020F0600000000000000" pitchFamily="50" charset="-128"/>
                <a:ea typeface="HG丸ｺﾞｼｯｸM-PRO" panose="020F0600000000000000" pitchFamily="50" charset="-128"/>
              </a:rPr>
              <a:t>が自分の学校を自分がつくる</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FF0000"/>
                </a:solidFill>
                <a:latin typeface="HG丸ｺﾞｼｯｸM-PRO" panose="020F0600000000000000" pitchFamily="50" charset="-128"/>
                <a:ea typeface="HG丸ｺﾞｼｯｸM-PRO" panose="020F0600000000000000" pitchFamily="50" charset="-128"/>
              </a:rPr>
              <a:t>サポーター</a:t>
            </a:r>
            <a:r>
              <a:rPr lang="ja-JP" altLang="en-US" dirty="0">
                <a:latin typeface="HG丸ｺﾞｼｯｸM-PRO" panose="020F0600000000000000" pitchFamily="50" charset="-128"/>
                <a:ea typeface="HG丸ｺﾞｼｯｸM-PRO" panose="020F0600000000000000" pitchFamily="50" charset="-128"/>
              </a:rPr>
              <a:t>（</a:t>
            </a:r>
            <a:r>
              <a:rPr lang="ja-JP" altLang="en-US" dirty="0">
                <a:solidFill>
                  <a:srgbClr val="FF0000"/>
                </a:solidFill>
                <a:latin typeface="HG丸ｺﾞｼｯｸM-PRO" panose="020F0600000000000000" pitchFamily="50" charset="-128"/>
                <a:ea typeface="HG丸ｺﾞｼｯｸM-PRO" panose="020F0600000000000000" pitchFamily="50" charset="-128"/>
              </a:rPr>
              <a:t>保護者</a:t>
            </a:r>
            <a:r>
              <a:rPr lang="ja-JP" altLang="en-US" dirty="0">
                <a:latin typeface="HG丸ｺﾞｼｯｸM-PRO" panose="020F0600000000000000" pitchFamily="50" charset="-128"/>
                <a:ea typeface="HG丸ｺﾞｼｯｸM-PRO" panose="020F0600000000000000" pitchFamily="50" charset="-128"/>
              </a:rPr>
              <a:t>）が自分の子どもの学校を自分がつくる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solidFill>
                  <a:srgbClr val="FF0000"/>
                </a:solidFill>
                <a:latin typeface="HG丸ｺﾞｼｯｸM-PRO" panose="020F0600000000000000" pitchFamily="50" charset="-128"/>
                <a:ea typeface="HG丸ｺﾞｼｯｸM-PRO" panose="020F0600000000000000" pitchFamily="50" charset="-128"/>
              </a:rPr>
              <a:t>地域の人</a:t>
            </a:r>
            <a:r>
              <a:rPr kumimoji="1" lang="ja-JP" altLang="en-US" dirty="0">
                <a:latin typeface="HG丸ｺﾞｼｯｸM-PRO" panose="020F0600000000000000" pitchFamily="50" charset="-128"/>
                <a:ea typeface="HG丸ｺﾞｼｯｸM-PRO" panose="020F0600000000000000" pitchFamily="50" charset="-128"/>
              </a:rPr>
              <a:t>が、地域の宝が学ぶ地域の学校を自分がつくる</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FF0000"/>
                </a:solidFill>
                <a:latin typeface="HG丸ｺﾞｼｯｸM-PRO" panose="020F0600000000000000" pitchFamily="50" charset="-128"/>
                <a:ea typeface="HG丸ｺﾞｼｯｸM-PRO" panose="020F0600000000000000" pitchFamily="50" charset="-128"/>
              </a:rPr>
              <a:t>教職員</a:t>
            </a:r>
            <a:r>
              <a:rPr lang="ja-JP" altLang="en-US" dirty="0">
                <a:latin typeface="HG丸ｺﾞｼｯｸM-PRO" panose="020F0600000000000000" pitchFamily="50" charset="-128"/>
                <a:ea typeface="HG丸ｺﾞｼｯｸM-PRO" panose="020F0600000000000000" pitchFamily="50" charset="-128"/>
              </a:rPr>
              <a:t>が自分の働く学校を自分がつくる</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ja-JP" altLang="en-US" dirty="0"/>
          </a:p>
        </p:txBody>
      </p:sp>
    </p:spTree>
    <p:extLst>
      <p:ext uri="{BB962C8B-B14F-4D97-AF65-F5344CB8AC3E}">
        <p14:creationId xmlns:p14="http://schemas.microsoft.com/office/powerpoint/2010/main" val="294279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1623C6-DC30-542F-3B32-8415EE7D0D38}"/>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7AF4B74-18F6-B80E-ADE7-65FBF54A3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3CF53CE-219D-E66A-92D5-3DFE3B9C8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B1057CB-8E64-F1CE-BB39-6A116953E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25A07FE4-13A5-5A69-4598-E1766F8B2239}"/>
              </a:ext>
            </a:extLst>
          </p:cNvPr>
          <p:cNvSpPr>
            <a:spLocks noGrp="1"/>
          </p:cNvSpPr>
          <p:nvPr>
            <p:ph idx="1"/>
          </p:nvPr>
        </p:nvSpPr>
        <p:spPr>
          <a:xfrm>
            <a:off x="1616054" y="914400"/>
            <a:ext cx="8959892" cy="5405120"/>
          </a:xfrm>
        </p:spPr>
        <p:txBody>
          <a:bodyPr vert="horz" lIns="68580" tIns="34290" rIns="68580" bIns="34290" rtlCol="0" anchor="t">
            <a:normAutofit/>
          </a:bodyPr>
          <a:lstStyle/>
          <a:p>
            <a:pPr marL="0" indent="0" algn="ctr">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solidFill>
                  <a:srgbClr val="0070C0"/>
                </a:solidFill>
                <a:latin typeface="HG丸ｺﾞｼｯｸM-PRO" panose="020F0600000000000000" pitchFamily="50" charset="-128"/>
                <a:ea typeface="HG丸ｺﾞｼｯｸM-PRO" panose="020F0600000000000000" pitchFamily="50" charset="-128"/>
              </a:rPr>
              <a:t>「みんなの学校」</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自分</a:t>
            </a:r>
            <a:r>
              <a:rPr lang="ja-JP" altLang="en-US" sz="3600" dirty="0">
                <a:latin typeface="HG丸ｺﾞｼｯｸM-PRO" panose="020F0600000000000000" pitchFamily="50" charset="-128"/>
                <a:ea typeface="HG丸ｺﾞｼｯｸM-PRO" panose="020F0600000000000000" pitchFamily="50" charset="-128"/>
              </a:rPr>
              <a:t>がつくる</a:t>
            </a:r>
            <a:r>
              <a:rPr lang="ja-JP" altLang="en-US" sz="3600" dirty="0">
                <a:solidFill>
                  <a:srgbClr val="FF0000"/>
                </a:solidFill>
                <a:latin typeface="HG丸ｺﾞｼｯｸM-PRO" panose="020F0600000000000000" pitchFamily="50" charset="-128"/>
                <a:ea typeface="HG丸ｺﾞｼｯｸM-PRO" panose="020F0600000000000000" pitchFamily="50" charset="-128"/>
              </a:rPr>
              <a:t>自分の学校</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すべての人が</a:t>
            </a:r>
            <a:r>
              <a:rPr lang="ja-JP" altLang="en-US" sz="3600" dirty="0">
                <a:solidFill>
                  <a:srgbClr val="FF0000"/>
                </a:solidFill>
                <a:latin typeface="HG丸ｺﾞｼｯｸM-PRO" panose="020F0600000000000000" pitchFamily="50" charset="-128"/>
                <a:ea typeface="HG丸ｺﾞｼｯｸM-PRO" panose="020F0600000000000000" pitchFamily="50" charset="-128"/>
              </a:rPr>
              <a:t>当事者</a:t>
            </a:r>
            <a:r>
              <a:rPr lang="ja-JP" altLang="en-US" sz="3600" dirty="0">
                <a:latin typeface="HG丸ｺﾞｼｯｸM-PRO" panose="020F0600000000000000" pitchFamily="50" charset="-128"/>
                <a:ea typeface="HG丸ｺﾞｼｯｸM-PRO" panose="020F0600000000000000" pitchFamily="50" charset="-128"/>
              </a:rPr>
              <a:t>になる</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0070C0"/>
                </a:solidFill>
                <a:latin typeface="HG丸ｺﾞｼｯｸM-PRO" panose="020F0600000000000000" pitchFamily="50" charset="-128"/>
                <a:ea typeface="HG丸ｺﾞｼｯｸM-PRO" panose="020F0600000000000000" pitchFamily="50" charset="-128"/>
              </a:rPr>
              <a:t>人のせいにしない</a:t>
            </a:r>
            <a:r>
              <a:rPr lang="ja-JP" altLang="en-US" sz="3600" dirty="0">
                <a:latin typeface="HG丸ｺﾞｼｯｸM-PRO" panose="020F0600000000000000" pitchFamily="50" charset="-128"/>
                <a:ea typeface="HG丸ｺﾞｼｯｸM-PRO" panose="020F0600000000000000" pitchFamily="50" charset="-128"/>
              </a:rPr>
              <a:t>学校づくり</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kern="1200" dirty="0">
              <a:solidFill>
                <a:srgbClr val="0070C0"/>
              </a:solidFill>
              <a:latin typeface="AR P丸ゴシック体M" panose="020B0600010101010101" pitchFamily="50" charset="-128"/>
              <a:ea typeface="AR P丸ゴシック体M" panose="020B0600010101010101" pitchFamily="50" charset="-128"/>
            </a:endParaRPr>
          </a:p>
          <a:p>
            <a:pPr marL="0" indent="0">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363511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917BBE-5134-E6C6-9640-2272D89B7E5C}"/>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0BBFB57-D998-0123-6D4E-647072119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87A752D5-5884-25D2-DE77-916AED744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8430B2EE-B27E-AAC8-8D57-9EC46C9FFE9D}"/>
              </a:ext>
            </a:extLst>
          </p:cNvPr>
          <p:cNvSpPr>
            <a:spLocks noGrp="1"/>
          </p:cNvSpPr>
          <p:nvPr>
            <p:ph idx="1"/>
          </p:nvPr>
        </p:nvSpPr>
        <p:spPr>
          <a:xfrm>
            <a:off x="1771333" y="1985010"/>
            <a:ext cx="7791349" cy="2887980"/>
          </a:xfrm>
        </p:spPr>
        <p:txBody>
          <a:bodyPr vert="horz" lIns="68580" tIns="34290" rIns="68580" bIns="34290" rtlCol="0" anchor="ctr">
            <a:noAutofit/>
          </a:bodyPr>
          <a:lstStyle/>
          <a:p>
            <a:pPr marL="0" indent="0" algn="ctr">
              <a:buNone/>
            </a:pPr>
            <a:r>
              <a:rPr lang="ja-JP" altLang="en-US" sz="4000" dirty="0">
                <a:solidFill>
                  <a:srgbClr val="0070C0"/>
                </a:solidFill>
                <a:latin typeface="HG丸ｺﾞｼｯｸM-PRO" panose="020F0600000000000000" pitchFamily="50" charset="-128"/>
                <a:ea typeface="HG丸ｺﾞｼｯｸM-PRO" panose="020F0600000000000000" pitchFamily="50" charset="-128"/>
              </a:rPr>
              <a:t>「地域の学校」</a:t>
            </a:r>
            <a:endParaRPr lang="en-US" altLang="ja-JP" sz="40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solidFill>
                  <a:schemeClr val="tx2"/>
                </a:solidFill>
                <a:latin typeface="HG丸ｺﾞｼｯｸM-PRO" panose="020F0600000000000000" pitchFamily="50" charset="-128"/>
                <a:ea typeface="HG丸ｺﾞｼｯｸM-PRO" panose="020F0600000000000000" pitchFamily="50" charset="-128"/>
              </a:rPr>
              <a:t>地域住民は</a:t>
            </a:r>
            <a:r>
              <a:rPr lang="ja-JP" altLang="en-US" sz="4000" dirty="0">
                <a:solidFill>
                  <a:srgbClr val="FF0000"/>
                </a:solidFill>
                <a:latin typeface="HG丸ｺﾞｼｯｸM-PRO" panose="020F0600000000000000" pitchFamily="50" charset="-128"/>
                <a:ea typeface="HG丸ｺﾞｼｯｸM-PRO" panose="020F0600000000000000" pitchFamily="50" charset="-128"/>
              </a:rPr>
              <a:t>「土」</a:t>
            </a: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solidFill>
                  <a:schemeClr val="tx2"/>
                </a:solidFill>
                <a:latin typeface="HG丸ｺﾞｼｯｸM-PRO" panose="020F0600000000000000" pitchFamily="50" charset="-128"/>
                <a:ea typeface="HG丸ｺﾞｼｯｸM-PRO" panose="020F0600000000000000" pitchFamily="50" charset="-128"/>
              </a:rPr>
              <a:t>教職員は　</a:t>
            </a:r>
            <a:r>
              <a:rPr lang="ja-JP" altLang="en-US" sz="4000" dirty="0">
                <a:solidFill>
                  <a:srgbClr val="FF0000"/>
                </a:solidFill>
                <a:latin typeface="HG丸ｺﾞｼｯｸM-PRO" panose="020F0600000000000000" pitchFamily="50" charset="-128"/>
                <a:ea typeface="HG丸ｺﾞｼｯｸM-PRO" panose="020F0600000000000000" pitchFamily="50" charset="-128"/>
              </a:rPr>
              <a:t>「風」</a:t>
            </a:r>
          </a:p>
        </p:txBody>
      </p:sp>
      <p:grpSp>
        <p:nvGrpSpPr>
          <p:cNvPr id="26" name="Group 11">
            <a:extLst>
              <a:ext uri="{FF2B5EF4-FFF2-40B4-BE49-F238E27FC236}">
                <a16:creationId xmlns:a16="http://schemas.microsoft.com/office/drawing/2014/main" id="{FE87E54E-2271-2EFD-9C25-2A2BE95CEF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3A4119C6-F433-C64E-24C5-EF54D6FF6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03E905F7-55CE-BA4E-9FD4-A9C1C0A90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CC422108-2175-8FF4-F09B-3F6D9F595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8F5F3374-33B7-FA1A-7BFE-E8E56BF57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3FBF4965-76A0-4406-23E5-3AD69DDA69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2C655048-F55E-1BE3-F407-F6599E8F9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5FEF8EA8-04E0-82DA-97B4-E097A4370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00383413-181B-3E33-B3BC-D435EFE16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B92DA8D2-E0BB-6266-853A-66F925A7E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2087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ACA66E-79F4-123E-FB46-04575685BE8B}"/>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606EC5A8-6BE3-A475-DF75-60ED5BD61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31C29398-6E35-AE3A-0E08-1B661A873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DC5F8FCC-EB2C-C07C-CF1F-6BF9E549553A}"/>
              </a:ext>
            </a:extLst>
          </p:cNvPr>
          <p:cNvSpPr>
            <a:spLocks noGrp="1"/>
          </p:cNvSpPr>
          <p:nvPr>
            <p:ph idx="1"/>
          </p:nvPr>
        </p:nvSpPr>
        <p:spPr>
          <a:xfrm>
            <a:off x="1701769" y="1320231"/>
            <a:ext cx="8788235" cy="4680520"/>
          </a:xfrm>
        </p:spPr>
        <p:txBody>
          <a:bodyPr vert="horz" lIns="68580" tIns="34290" rIns="68580" bIns="34290" rtlCol="0" anchor="ctr">
            <a:normAutofit/>
          </a:bodyPr>
          <a:lstStyle/>
          <a:p>
            <a:pPr marL="0" indent="0" algn="ctr">
              <a:buNone/>
            </a:pPr>
            <a:endParaRPr lang="en-US" altLang="ja-JP" sz="3200" dirty="0">
              <a:latin typeface="AR P丸ゴシック体M" panose="020B0600010101010101" pitchFamily="50" charset="-128"/>
              <a:ea typeface="AR P丸ゴシック体M" panose="020B0600010101010101" pitchFamily="50" charset="-128"/>
            </a:endParaRPr>
          </a:p>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持続可能な</a:t>
            </a:r>
            <a:r>
              <a:rPr lang="ja-JP" altLang="en-US" sz="4000" dirty="0">
                <a:solidFill>
                  <a:srgbClr val="0070C0"/>
                </a:solidFill>
                <a:latin typeface="HG丸ｺﾞｼｯｸM-PRO" panose="020F0600000000000000" pitchFamily="50" charset="-128"/>
                <a:ea typeface="HG丸ｺﾞｼｯｸM-PRO" panose="020F0600000000000000" pitchFamily="50" charset="-128"/>
              </a:rPr>
              <a:t>「みんなの学校」</a:t>
            </a:r>
            <a:r>
              <a:rPr lang="ja-JP" altLang="en-US" sz="4000" dirty="0">
                <a:latin typeface="HG丸ｺﾞｼｯｸM-PRO" panose="020F0600000000000000" pitchFamily="50" charset="-128"/>
                <a:ea typeface="HG丸ｺﾞｼｯｸM-PRO" panose="020F0600000000000000" pitchFamily="50" charset="-128"/>
              </a:rPr>
              <a:t>づくり</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連携</a:t>
            </a:r>
            <a:r>
              <a:rPr lang="en-US" altLang="ja-JP" sz="4000" dirty="0">
                <a:latin typeface="HG丸ｺﾞｼｯｸM-PRO" panose="020F0600000000000000" pitchFamily="50" charset="-128"/>
                <a:ea typeface="HG丸ｺﾞｼｯｸM-PRO" panose="020F0600000000000000" pitchFamily="50" charset="-128"/>
              </a:rPr>
              <a:t>【Give</a:t>
            </a:r>
            <a:r>
              <a:rPr lang="ja-JP" altLang="en-US" sz="4000" dirty="0">
                <a:latin typeface="HG丸ｺﾞｼｯｸM-PRO" panose="020F0600000000000000" pitchFamily="50" charset="-128"/>
                <a:ea typeface="HG丸ｺﾞｼｯｸM-PRO" panose="020F0600000000000000" pitchFamily="50" charset="-128"/>
              </a:rPr>
              <a:t>＆</a:t>
            </a:r>
            <a:r>
              <a:rPr lang="en-US" altLang="ja-JP" sz="4000" dirty="0">
                <a:latin typeface="HG丸ｺﾞｼｯｸM-PRO" panose="020F0600000000000000" pitchFamily="50" charset="-128"/>
                <a:ea typeface="HG丸ｺﾞｼｯｸM-PRO" panose="020F0600000000000000" pitchFamily="50" charset="-128"/>
              </a:rPr>
              <a:t>Take】</a:t>
            </a:r>
            <a:r>
              <a:rPr lang="ja-JP" altLang="en-US" sz="4000" dirty="0">
                <a:latin typeface="HG丸ｺﾞｼｯｸM-PRO" panose="020F0600000000000000" pitchFamily="50" charset="-128"/>
                <a:ea typeface="HG丸ｺﾞｼｯｸM-PRO" panose="020F0600000000000000" pitchFamily="50" charset="-128"/>
              </a:rPr>
              <a:t>から</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融合</a:t>
            </a:r>
            <a:r>
              <a:rPr lang="en-US" altLang="ja-JP" sz="4000" dirty="0">
                <a:solidFill>
                  <a:srgbClr val="FF0000"/>
                </a:solidFill>
                <a:latin typeface="HG丸ｺﾞｼｯｸM-PRO" panose="020F0600000000000000" pitchFamily="50" charset="-128"/>
                <a:ea typeface="HG丸ｺﾞｼｯｸM-PRO" panose="020F0600000000000000" pitchFamily="50" charset="-128"/>
              </a:rPr>
              <a:t>【Win</a:t>
            </a:r>
            <a:r>
              <a:rPr lang="ja-JP" altLang="en-US" sz="4000" dirty="0">
                <a:solidFill>
                  <a:srgbClr val="FF0000"/>
                </a:solidFill>
                <a:latin typeface="HG丸ｺﾞｼｯｸM-PRO" panose="020F0600000000000000" pitchFamily="50" charset="-128"/>
                <a:ea typeface="HG丸ｺﾞｼｯｸM-PRO" panose="020F0600000000000000" pitchFamily="50" charset="-128"/>
              </a:rPr>
              <a:t>＆</a:t>
            </a:r>
            <a:r>
              <a:rPr lang="en-US" altLang="ja-JP" sz="4000" dirty="0">
                <a:solidFill>
                  <a:srgbClr val="FF0000"/>
                </a:solidFill>
                <a:latin typeface="HG丸ｺﾞｼｯｸM-PRO" panose="020F0600000000000000" pitchFamily="50" charset="-128"/>
                <a:ea typeface="HG丸ｺﾞｼｯｸM-PRO" panose="020F0600000000000000" pitchFamily="50" charset="-128"/>
              </a:rPr>
              <a:t>Win】</a:t>
            </a:r>
            <a:r>
              <a:rPr lang="ja-JP" altLang="en-US" sz="4000" dirty="0">
                <a:latin typeface="HG丸ｺﾞｼｯｸM-PRO" panose="020F0600000000000000" pitchFamily="50" charset="-128"/>
                <a:ea typeface="HG丸ｺﾞｼｯｸM-PRO" panose="020F0600000000000000" pitchFamily="50" charset="-128"/>
              </a:rPr>
              <a:t>へ</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kern="12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endParaRPr kumimoji="1" lang="ja-JP" altLang="en-US" kern="1200" dirty="0">
              <a:solidFill>
                <a:schemeClr val="tx2"/>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726D7714-EB3F-D1FB-A986-D211A38A81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DCDF892B-D5E3-A60C-6EBB-C3F9CD554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A9C0F5DF-54AA-4414-4AD8-932EA75C7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53100B72-9084-BC8A-0913-C5F5C54C7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BAF8F25B-3417-DDF2-D2D8-32BFA0EEF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52D220C7-1685-86BA-E970-741A7096A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D61EA493-5C75-E115-4D9C-A246FF52A0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0AD7793A-F0B6-0F17-6B66-D8E9FDEA9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DC18A2CD-BE72-822D-E6BF-44CD7CBA5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7167B626-A393-E252-DF39-7389A9B5A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33426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D5433A-333C-B66C-A138-9179746377F4}"/>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C880938-1C0A-8E8F-9809-A9CA9E35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4E660BB-3962-E7D2-EBFE-6BA35FD22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タイトル 3">
            <a:extLst>
              <a:ext uri="{FF2B5EF4-FFF2-40B4-BE49-F238E27FC236}">
                <a16:creationId xmlns:a16="http://schemas.microsoft.com/office/drawing/2014/main" id="{14658910-3D1A-4CAA-F361-5ACEE03D1B48}"/>
              </a:ext>
            </a:extLst>
          </p:cNvPr>
          <p:cNvSpPr>
            <a:spLocks noGrp="1"/>
          </p:cNvSpPr>
          <p:nvPr>
            <p:ph type="title"/>
          </p:nvPr>
        </p:nvSpPr>
        <p:spPr>
          <a:xfrm>
            <a:off x="307360" y="1722554"/>
            <a:ext cx="5742183" cy="4270963"/>
          </a:xfrm>
        </p:spPr>
        <p:txBody>
          <a:bodyPr anchor="ctr">
            <a:normAutofit fontScale="90000"/>
          </a:bodyPr>
          <a:lstStyle/>
          <a:p>
            <a:pPr algn="ctr"/>
            <a:r>
              <a:rPr lang="ja-JP" altLang="en-US" sz="3600" dirty="0">
                <a:solidFill>
                  <a:srgbClr val="FFFFFF"/>
                </a:solidFill>
                <a:latin typeface="AR P丸ゴシック体M" panose="020B0600010101010101" pitchFamily="50" charset="-128"/>
                <a:ea typeface="AR P丸ゴシック体M" panose="020B0600010101010101" pitchFamily="50" charset="-128"/>
              </a:rPr>
              <a:t>「</a:t>
            </a:r>
            <a:r>
              <a:rPr lang="ja-JP" altLang="en-US" sz="3600" dirty="0">
                <a:solidFill>
                  <a:srgbClr val="FFFFFF"/>
                </a:solidFill>
                <a:latin typeface="HG丸ｺﾞｼｯｸM-PRO" panose="020F0600000000000000" pitchFamily="50" charset="-128"/>
                <a:ea typeface="HG丸ｺﾞｼｯｸM-PRO" panose="020F0600000000000000" pitchFamily="50" charset="-128"/>
              </a:rPr>
              <a:t>地域の学校」</a:t>
            </a:r>
            <a:br>
              <a:rPr lang="en-US" altLang="ja-JP" sz="3600" dirty="0">
                <a:solidFill>
                  <a:srgbClr val="FFFFFF"/>
                </a:solidFill>
                <a:latin typeface="HG丸ｺﾞｼｯｸM-PRO" panose="020F0600000000000000" pitchFamily="50" charset="-128"/>
                <a:ea typeface="HG丸ｺﾞｼｯｸM-PRO" panose="020F0600000000000000" pitchFamily="50" charset="-128"/>
              </a:rPr>
            </a:br>
            <a:br>
              <a:rPr lang="en-US" altLang="ja-JP" sz="3600" dirty="0">
                <a:solidFill>
                  <a:srgbClr val="FFFFFF"/>
                </a:solidFill>
                <a:latin typeface="HG丸ｺﾞｼｯｸM-PRO" panose="020F0600000000000000" pitchFamily="50" charset="-128"/>
                <a:ea typeface="HG丸ｺﾞｼｯｸM-PRO" panose="020F0600000000000000" pitchFamily="50" charset="-128"/>
              </a:rPr>
            </a:br>
            <a:r>
              <a:rPr lang="ja-JP" altLang="en-US" sz="3100" dirty="0">
                <a:solidFill>
                  <a:srgbClr val="FFFFFF"/>
                </a:solidFill>
                <a:latin typeface="HG丸ｺﾞｼｯｸM-PRO" panose="020F0600000000000000" pitchFamily="50" charset="-128"/>
                <a:ea typeface="HG丸ｺﾞｼｯｸM-PRO" panose="020F0600000000000000" pitchFamily="50" charset="-128"/>
              </a:rPr>
              <a:t>教職員の力と地域の力を融合する</a:t>
            </a:r>
            <a:br>
              <a:rPr lang="en-US" altLang="ja-JP" sz="2700" dirty="0">
                <a:solidFill>
                  <a:srgbClr val="FFFFFF"/>
                </a:solidFill>
                <a:latin typeface="HG丸ｺﾞｼｯｸM-PRO" panose="020F0600000000000000" pitchFamily="50" charset="-128"/>
                <a:ea typeface="HG丸ｺﾞｼｯｸM-PRO" panose="020F0600000000000000" pitchFamily="50" charset="-128"/>
              </a:rPr>
            </a:br>
            <a:br>
              <a:rPr lang="en-US" altLang="ja-JP" sz="2700" dirty="0">
                <a:solidFill>
                  <a:srgbClr val="FFFFFF"/>
                </a:solidFill>
                <a:latin typeface="HG丸ｺﾞｼｯｸM-PRO" panose="020F0600000000000000" pitchFamily="50" charset="-128"/>
                <a:ea typeface="HG丸ｺﾞｼｯｸM-PRO" panose="020F0600000000000000" pitchFamily="50" charset="-128"/>
              </a:rPr>
            </a:br>
            <a:r>
              <a:rPr lang="ja-JP" altLang="en-US" sz="3100" dirty="0">
                <a:solidFill>
                  <a:srgbClr val="FFFFFF"/>
                </a:solidFill>
                <a:latin typeface="HG丸ｺﾞｼｯｸM-PRO" panose="020F0600000000000000" pitchFamily="50" charset="-128"/>
                <a:ea typeface="HG丸ｺﾞｼｯｸM-PRO" panose="020F0600000000000000" pitchFamily="50" charset="-128"/>
              </a:rPr>
              <a:t>「できる人が　できるときに　</a:t>
            </a:r>
            <a:br>
              <a:rPr lang="en-US" altLang="ja-JP" sz="3100" dirty="0">
                <a:solidFill>
                  <a:srgbClr val="FFFFFF"/>
                </a:solidFill>
                <a:latin typeface="HG丸ｺﾞｼｯｸM-PRO" panose="020F0600000000000000" pitchFamily="50" charset="-128"/>
                <a:ea typeface="HG丸ｺﾞｼｯｸM-PRO" panose="020F0600000000000000" pitchFamily="50" charset="-128"/>
              </a:rPr>
            </a:br>
            <a:r>
              <a:rPr lang="ja-JP" altLang="en-US" sz="3100" dirty="0">
                <a:solidFill>
                  <a:srgbClr val="FFFFFF"/>
                </a:solidFill>
                <a:latin typeface="HG丸ｺﾞｼｯｸM-PRO" panose="020F0600000000000000" pitchFamily="50" charset="-128"/>
                <a:ea typeface="HG丸ｺﾞｼｯｸM-PRO" panose="020F0600000000000000" pitchFamily="50" charset="-128"/>
              </a:rPr>
              <a:t>無理なく　楽しく」を合言葉に</a:t>
            </a:r>
            <a:br>
              <a:rPr lang="en-US" altLang="ja-JP" sz="3100" dirty="0">
                <a:solidFill>
                  <a:srgbClr val="FFFFFF"/>
                </a:solidFill>
                <a:latin typeface="HG丸ｺﾞｼｯｸM-PRO" panose="020F0600000000000000" pitchFamily="50" charset="-128"/>
                <a:ea typeface="HG丸ｺﾞｼｯｸM-PRO" panose="020F0600000000000000" pitchFamily="50" charset="-128"/>
              </a:rPr>
            </a:br>
            <a:br>
              <a:rPr lang="en-US" altLang="ja-JP" sz="2700" dirty="0">
                <a:solidFill>
                  <a:srgbClr val="FFFFFF"/>
                </a:solidFill>
                <a:latin typeface="HG丸ｺﾞｼｯｸM-PRO" panose="020F0600000000000000" pitchFamily="50" charset="-128"/>
                <a:ea typeface="HG丸ｺﾞｼｯｸM-PRO" panose="020F0600000000000000" pitchFamily="50" charset="-128"/>
              </a:rPr>
            </a:br>
            <a:r>
              <a:rPr lang="ja-JP" altLang="en-US" sz="3100" dirty="0">
                <a:solidFill>
                  <a:srgbClr val="FFFFFF"/>
                </a:solidFill>
                <a:latin typeface="HG丸ｺﾞｼｯｸM-PRO" panose="020F0600000000000000" pitchFamily="50" charset="-128"/>
                <a:ea typeface="HG丸ｺﾞｼｯｸM-PRO" panose="020F0600000000000000" pitchFamily="50" charset="-128"/>
              </a:rPr>
              <a:t>子どもと地域の人が顔を知り名前を呼びあえる関係に</a:t>
            </a:r>
            <a:br>
              <a:rPr lang="en-US" altLang="ja-JP" sz="3100" dirty="0">
                <a:solidFill>
                  <a:srgbClr val="FFFFFF"/>
                </a:solidFill>
                <a:latin typeface="HG丸ｺﾞｼｯｸM-PRO" panose="020F0600000000000000" pitchFamily="50" charset="-128"/>
                <a:ea typeface="HG丸ｺﾞｼｯｸM-PRO" panose="020F0600000000000000" pitchFamily="50" charset="-128"/>
              </a:rPr>
            </a:br>
            <a:br>
              <a:rPr lang="en-US" altLang="ja-JP" sz="2700" dirty="0">
                <a:solidFill>
                  <a:srgbClr val="FFFFFF"/>
                </a:solidFill>
                <a:latin typeface="HG丸ｺﾞｼｯｸM-PRO" panose="020F0600000000000000" pitchFamily="50" charset="-128"/>
                <a:ea typeface="HG丸ｺﾞｼｯｸM-PRO" panose="020F0600000000000000" pitchFamily="50" charset="-128"/>
              </a:rPr>
            </a:br>
            <a:r>
              <a:rPr lang="ja-JP" altLang="en-US" sz="3600" dirty="0">
                <a:solidFill>
                  <a:srgbClr val="FFFFFF"/>
                </a:solidFill>
                <a:latin typeface="HG丸ｺﾞｼｯｸM-PRO" panose="020F0600000000000000" pitchFamily="50" charset="-128"/>
                <a:ea typeface="HG丸ｺﾞｼｯｸM-PRO" panose="020F0600000000000000" pitchFamily="50" charset="-128"/>
              </a:rPr>
              <a:t>教員は「授業を開く」</a:t>
            </a:r>
            <a:br>
              <a:rPr lang="en-US" altLang="ja-JP" sz="3600" dirty="0">
                <a:solidFill>
                  <a:srgbClr val="FFFFFF"/>
                </a:solidFill>
                <a:latin typeface="HG丸ｺﾞｼｯｸM-PRO" panose="020F0600000000000000" pitchFamily="50" charset="-128"/>
                <a:ea typeface="HG丸ｺﾞｼｯｸM-PRO" panose="020F0600000000000000" pitchFamily="50" charset="-128"/>
              </a:rPr>
            </a:br>
            <a:br>
              <a:rPr lang="en-US" altLang="ja-JP" sz="2700" dirty="0">
                <a:solidFill>
                  <a:srgbClr val="FFFFFF"/>
                </a:solidFill>
                <a:latin typeface="HG丸ｺﾞｼｯｸM-PRO" panose="020F0600000000000000" pitchFamily="50" charset="-128"/>
                <a:ea typeface="HG丸ｺﾞｼｯｸM-PRO" panose="020F0600000000000000" pitchFamily="50" charset="-128"/>
              </a:rPr>
            </a:br>
            <a:r>
              <a:rPr lang="ja-JP" altLang="en-US" sz="5600" dirty="0">
                <a:solidFill>
                  <a:srgbClr val="FFFFFF"/>
                </a:solidFill>
                <a:latin typeface="AR P丸ゴシック体M" panose="020B0600010101010101" pitchFamily="50" charset="-128"/>
                <a:ea typeface="AR P丸ゴシック体M" panose="020B0600010101010101" pitchFamily="50" charset="-128"/>
              </a:rPr>
              <a:t>　</a:t>
            </a:r>
          </a:p>
        </p:txBody>
      </p:sp>
      <p:sp>
        <p:nvSpPr>
          <p:cNvPr id="37" name="Graphic 11">
            <a:extLst>
              <a:ext uri="{FF2B5EF4-FFF2-40B4-BE49-F238E27FC236}">
                <a16:creationId xmlns:a16="http://schemas.microsoft.com/office/drawing/2014/main" id="{1D89D703-E38D-8813-AF3B-BAFC53529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raphic 12">
            <a:extLst>
              <a:ext uri="{FF2B5EF4-FFF2-40B4-BE49-F238E27FC236}">
                <a16:creationId xmlns:a16="http://schemas.microsoft.com/office/drawing/2014/main" id="{91649C6D-46E7-2624-C4AA-EB6E24E92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コンテンツ プレースホルダー 4">
            <a:extLst>
              <a:ext uri="{FF2B5EF4-FFF2-40B4-BE49-F238E27FC236}">
                <a16:creationId xmlns:a16="http://schemas.microsoft.com/office/drawing/2014/main" id="{4018176B-FBC2-C9E6-450C-4D623BE832FB}"/>
              </a:ext>
            </a:extLst>
          </p:cNvPr>
          <p:cNvSpPr>
            <a:spLocks noGrp="1"/>
          </p:cNvSpPr>
          <p:nvPr>
            <p:ph idx="1"/>
          </p:nvPr>
        </p:nvSpPr>
        <p:spPr>
          <a:xfrm>
            <a:off x="5157011" y="554152"/>
            <a:ext cx="7106031" cy="5837949"/>
          </a:xfrm>
        </p:spPr>
        <p:txBody>
          <a:bodyPr anchor="ctr">
            <a:normAutofit/>
          </a:bodyPr>
          <a:lstStyle/>
          <a:p>
            <a:pPr marL="0" indent="0">
              <a:buNone/>
            </a:pPr>
            <a:endParaRPr lang="en-US" altLang="ja-JP" sz="2000" dirty="0">
              <a:solidFill>
                <a:schemeClr val="tx1">
                  <a:alpha val="80000"/>
                </a:schemeClr>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200" dirty="0">
                <a:solidFill>
                  <a:schemeClr val="tx1">
                    <a:alpha val="80000"/>
                  </a:schemeClr>
                </a:solidFill>
                <a:latin typeface="HG丸ｺﾞｼｯｸM-PRO" panose="020F0600000000000000" pitchFamily="50" charset="-128"/>
                <a:ea typeface="HG丸ｺﾞｼｯｸM-PRO" panose="020F0600000000000000" pitchFamily="50" charset="-128"/>
              </a:rPr>
              <a:t>地域のすべての子どもの</a:t>
            </a:r>
            <a:r>
              <a:rPr lang="ja-JP" altLang="en-US" sz="3600" dirty="0">
                <a:solidFill>
                  <a:schemeClr val="tx1">
                    <a:alpha val="80000"/>
                  </a:schemeClr>
                </a:solidFill>
                <a:latin typeface="HG丸ｺﾞｼｯｸM-PRO" panose="020F0600000000000000" pitchFamily="50" charset="-128"/>
                <a:ea typeface="HG丸ｺﾞｼｯｸM-PRO" panose="020F0600000000000000" pitchFamily="50" charset="-128"/>
              </a:rPr>
              <a:t>　　　　</a:t>
            </a:r>
            <a:r>
              <a:rPr lang="ja-JP" altLang="en-US" sz="3200" dirty="0">
                <a:solidFill>
                  <a:srgbClr val="FF0000">
                    <a:alpha val="80000"/>
                  </a:srgbClr>
                </a:solidFill>
                <a:latin typeface="HG丸ｺﾞｼｯｸM-PRO" panose="020F0600000000000000" pitchFamily="50" charset="-128"/>
                <a:ea typeface="HG丸ｺﾞｼｯｸM-PRO" panose="020F0600000000000000" pitchFamily="50" charset="-128"/>
              </a:rPr>
              <a:t>「安全基地」</a:t>
            </a:r>
            <a:endParaRPr lang="en-US" altLang="ja-JP" sz="3200" dirty="0">
              <a:solidFill>
                <a:srgbClr val="FF0000">
                  <a:alpha val="80000"/>
                </a:srgbClr>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1">
                  <a:alpha val="80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0070C0">
                    <a:alpha val="80000"/>
                  </a:srgbClr>
                </a:solidFill>
                <a:latin typeface="HG丸ｺﾞｼｯｸM-PRO" panose="020F0600000000000000" pitchFamily="50" charset="-128"/>
                <a:ea typeface="HG丸ｺﾞｼｯｸM-PRO" panose="020F0600000000000000" pitchFamily="50" charset="-128"/>
              </a:rPr>
              <a:t>　</a:t>
            </a:r>
            <a:r>
              <a:rPr lang="ja-JP" altLang="en-US" sz="3000" dirty="0">
                <a:solidFill>
                  <a:srgbClr val="0070C0">
                    <a:alpha val="80000"/>
                  </a:srgbClr>
                </a:solidFill>
                <a:latin typeface="HG丸ｺﾞｼｯｸM-PRO" panose="020F0600000000000000" pitchFamily="50" charset="-128"/>
                <a:ea typeface="HG丸ｺﾞｼｯｸM-PRO" panose="020F0600000000000000" pitchFamily="50" charset="-128"/>
              </a:rPr>
              <a:t>「プラットフォーム」</a:t>
            </a:r>
            <a:endParaRPr lang="en-US" altLang="ja-JP" sz="3000" dirty="0">
              <a:solidFill>
                <a:srgbClr val="0070C0">
                  <a:alpha val="80000"/>
                </a:srgb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000" dirty="0">
                <a:solidFill>
                  <a:srgbClr val="0070C0">
                    <a:alpha val="80000"/>
                  </a:srgbClr>
                </a:solidFill>
                <a:latin typeface="HG丸ｺﾞｼｯｸM-PRO" panose="020F0600000000000000" pitchFamily="50" charset="-128"/>
                <a:ea typeface="HG丸ｺﾞｼｯｸM-PRO" panose="020F0600000000000000" pitchFamily="50" charset="-128"/>
              </a:rPr>
              <a:t>多様な人々が新たな創発を生む</a:t>
            </a:r>
            <a:endParaRPr lang="en-US" altLang="ja-JP" sz="3000" dirty="0">
              <a:solidFill>
                <a:srgbClr val="0070C0">
                  <a:alpha val="80000"/>
                </a:srgb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000" dirty="0">
                <a:solidFill>
                  <a:srgbClr val="0070C0">
                    <a:alpha val="80000"/>
                  </a:srgbClr>
                </a:solidFill>
                <a:latin typeface="HG丸ｺﾞｼｯｸM-PRO" panose="020F0600000000000000" pitchFamily="50" charset="-128"/>
                <a:ea typeface="HG丸ｺﾞｼｯｸM-PRO" panose="020F0600000000000000" pitchFamily="50" charset="-128"/>
              </a:rPr>
              <a:t>仕組みづくり</a:t>
            </a:r>
            <a:endParaRPr lang="en-US" altLang="ja-JP" sz="3000" dirty="0">
              <a:solidFill>
                <a:srgbClr val="0070C0">
                  <a:alpha val="80000"/>
                </a:srgbClr>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000" dirty="0">
              <a:solidFill>
                <a:schemeClr val="tx1">
                  <a:alpha val="80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000" dirty="0">
                <a:solidFill>
                  <a:schemeClr val="tx1">
                    <a:alpha val="80000"/>
                  </a:schemeClr>
                </a:solidFill>
                <a:latin typeface="HG丸ｺﾞｼｯｸM-PRO" panose="020F0600000000000000" pitchFamily="50" charset="-128"/>
                <a:ea typeface="HG丸ｺﾞｼｯｸM-PRO" panose="020F0600000000000000" pitchFamily="50" charset="-128"/>
              </a:rPr>
              <a:t>学校に多様な風を</a:t>
            </a:r>
            <a:endParaRPr lang="en-US" altLang="ja-JP" sz="3000" dirty="0">
              <a:solidFill>
                <a:schemeClr val="tx1">
                  <a:alpha val="80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000" dirty="0">
                <a:solidFill>
                  <a:srgbClr val="FF0000">
                    <a:alpha val="80000"/>
                  </a:srgbClr>
                </a:solidFill>
                <a:latin typeface="HG丸ｺﾞｼｯｸM-PRO" panose="020F0600000000000000" pitchFamily="50" charset="-128"/>
                <a:ea typeface="HG丸ｺﾞｼｯｸM-PRO" panose="020F0600000000000000" pitchFamily="50" charset="-128"/>
              </a:rPr>
              <a:t>「スーツケース」</a:t>
            </a:r>
            <a:r>
              <a:rPr lang="ja-JP" altLang="en-US" sz="3000" dirty="0">
                <a:solidFill>
                  <a:schemeClr val="tx1">
                    <a:alpha val="80000"/>
                  </a:schemeClr>
                </a:solidFill>
                <a:latin typeface="HG丸ｺﾞｼｯｸM-PRO" panose="020F0600000000000000" pitchFamily="50" charset="-128"/>
                <a:ea typeface="HG丸ｺﾞｼｯｸM-PRO" panose="020F0600000000000000" pitchFamily="50" charset="-128"/>
              </a:rPr>
              <a:t>から</a:t>
            </a:r>
            <a:r>
              <a:rPr lang="ja-JP" altLang="en-US" sz="3000" dirty="0">
                <a:solidFill>
                  <a:srgbClr val="FF0000">
                    <a:alpha val="80000"/>
                  </a:srgbClr>
                </a:solidFill>
                <a:latin typeface="HG丸ｺﾞｼｯｸM-PRO" panose="020F0600000000000000" pitchFamily="50" charset="-128"/>
                <a:ea typeface="HG丸ｺﾞｼｯｸM-PRO" panose="020F0600000000000000" pitchFamily="50" charset="-128"/>
              </a:rPr>
              <a:t>「ふろしき」</a:t>
            </a:r>
            <a:r>
              <a:rPr lang="ja-JP" altLang="en-US" sz="3000" dirty="0">
                <a:solidFill>
                  <a:schemeClr val="tx1">
                    <a:alpha val="80000"/>
                  </a:schemeClr>
                </a:solidFill>
                <a:latin typeface="HG丸ｺﾞｼｯｸM-PRO" panose="020F0600000000000000" pitchFamily="50" charset="-128"/>
                <a:ea typeface="HG丸ｺﾞｼｯｸM-PRO" panose="020F0600000000000000" pitchFamily="50" charset="-128"/>
              </a:rPr>
              <a:t>に</a:t>
            </a:r>
            <a:endParaRPr lang="en-US" altLang="ja-JP" sz="3000" dirty="0">
              <a:solidFill>
                <a:schemeClr val="tx1">
                  <a:alpha val="80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chemeClr val="tx1">
                    <a:alpha val="80000"/>
                  </a:schemeClr>
                </a:solidFill>
                <a:latin typeface="AR P丸ゴシック体M" panose="020B0600010101010101" pitchFamily="50" charset="-128"/>
                <a:ea typeface="AR P丸ゴシック体M" panose="020B0600010101010101" pitchFamily="50" charset="-128"/>
              </a:rPr>
              <a:t>　</a:t>
            </a:r>
          </a:p>
        </p:txBody>
      </p:sp>
      <p:sp>
        <p:nvSpPr>
          <p:cNvPr id="41" name="Graphic 10">
            <a:extLst>
              <a:ext uri="{FF2B5EF4-FFF2-40B4-BE49-F238E27FC236}">
                <a16:creationId xmlns:a16="http://schemas.microsoft.com/office/drawing/2014/main" id="{6600CA58-85D5-DBAA-40A5-D87E30F58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E61EB269-685E-743D-29BB-27B9313D10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7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022E0-41DF-E9EE-91A4-D7A88FAF80E0}"/>
            </a:ext>
          </a:extLst>
        </p:cNvPr>
        <p:cNvGrpSpPr/>
        <p:nvPr/>
      </p:nvGrpSpPr>
      <p:grpSpPr>
        <a:xfrm>
          <a:off x="0" y="0"/>
          <a:ext cx="0" cy="0"/>
          <a:chOff x="0" y="0"/>
          <a:chExt cx="0" cy="0"/>
        </a:xfrm>
      </p:grpSpPr>
      <p:pic>
        <p:nvPicPr>
          <p:cNvPr id="2" name="Picture 3" descr="D:\My Documents\ozora 写真\みんながつくるみんなの学校\P1030744.JPG">
            <a:extLst>
              <a:ext uri="{FF2B5EF4-FFF2-40B4-BE49-F238E27FC236}">
                <a16:creationId xmlns:a16="http://schemas.microsoft.com/office/drawing/2014/main" id="{5423066C-74CF-E2FF-E945-E4A66F938F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42" b="14133"/>
          <a:stretch/>
        </p:blipFill>
        <p:spPr bwMode="auto">
          <a:xfrm>
            <a:off x="20" y="10"/>
            <a:ext cx="12191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993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Yu Gothic Medium"/>
              <a:ea typeface="+mn-ea"/>
              <a:cs typeface="+mn-cs"/>
            </a:endParaRPr>
          </a:p>
        </p:txBody>
      </p:sp>
      <p:sp>
        <p:nvSpPr>
          <p:cNvPr id="2" name="タイトル 1">
            <a:extLst>
              <a:ext uri="{FF2B5EF4-FFF2-40B4-BE49-F238E27FC236}">
                <a16:creationId xmlns:a16="http://schemas.microsoft.com/office/drawing/2014/main" id="{64B0A9D0-A168-4A15-B898-E9761A97F93A}"/>
              </a:ext>
            </a:extLst>
          </p:cNvPr>
          <p:cNvSpPr>
            <a:spLocks noGrp="1"/>
          </p:cNvSpPr>
          <p:nvPr>
            <p:ph type="ctrTitle"/>
          </p:nvPr>
        </p:nvSpPr>
        <p:spPr>
          <a:xfrm>
            <a:off x="3742392" y="549274"/>
            <a:ext cx="8325696" cy="6045835"/>
          </a:xfrm>
        </p:spPr>
        <p:txBody>
          <a:bodyPr anchor="b">
            <a:normAutofit/>
          </a:bodyPr>
          <a:lstStyle/>
          <a:p>
            <a:br>
              <a:rPr kumimoji="1" lang="en-US" altLang="ja-JP" dirty="0"/>
            </a:br>
            <a:endParaRPr kumimoji="1" lang="ja-JP" altLang="en-US" dirty="0"/>
          </a:p>
        </p:txBody>
      </p:sp>
      <p:pic>
        <p:nvPicPr>
          <p:cNvPr id="4" name="Picture 3" descr="美しいひまわり">
            <a:extLst>
              <a:ext uri="{FF2B5EF4-FFF2-40B4-BE49-F238E27FC236}">
                <a16:creationId xmlns:a16="http://schemas.microsoft.com/office/drawing/2014/main" id="{5E06E739-48E0-4702-8136-4FED2101A079}"/>
              </a:ext>
            </a:extLst>
          </p:cNvPr>
          <p:cNvPicPr>
            <a:picLocks noChangeAspect="1"/>
          </p:cNvPicPr>
          <p:nvPr/>
        </p:nvPicPr>
        <p:blipFill rotWithShape="1">
          <a:blip r:embed="rId2"/>
          <a:srcRect l="20218" r="13031" b="-2"/>
          <a:stretch/>
        </p:blipFill>
        <p:spPr>
          <a:xfrm>
            <a:off x="464113" y="1739536"/>
            <a:ext cx="3062858" cy="3378927"/>
          </a:xfrm>
          <a:custGeom>
            <a:avLst/>
            <a:gdLst/>
            <a:ahLst/>
            <a:cxnLst/>
            <a:rect l="l" t="t" r="r" b="b"/>
            <a:pathLst>
              <a:path w="5102225" h="5761037">
                <a:moveTo>
                  <a:pt x="0" y="0"/>
                </a:moveTo>
                <a:lnTo>
                  <a:pt x="5102225" y="0"/>
                </a:lnTo>
                <a:lnTo>
                  <a:pt x="5102225" y="5761037"/>
                </a:lnTo>
                <a:lnTo>
                  <a:pt x="0" y="5761037"/>
                </a:lnTo>
                <a:close/>
              </a:path>
            </a:pathLst>
          </a:custGeom>
        </p:spPr>
      </p:pic>
      <p:sp>
        <p:nvSpPr>
          <p:cNvPr id="14" name="テキスト ボックス 13">
            <a:extLst>
              <a:ext uri="{FF2B5EF4-FFF2-40B4-BE49-F238E27FC236}">
                <a16:creationId xmlns:a16="http://schemas.microsoft.com/office/drawing/2014/main" id="{1DD8DDA0-12E4-40DF-825A-52D45E689312}"/>
              </a:ext>
            </a:extLst>
          </p:cNvPr>
          <p:cNvSpPr txBox="1"/>
          <p:nvPr/>
        </p:nvSpPr>
        <p:spPr>
          <a:xfrm>
            <a:off x="4105876" y="262891"/>
            <a:ext cx="7598727" cy="6173870"/>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rPr>
              <a:t>　 困っている子が困らなくなる</a:t>
            </a:r>
            <a:endParaRPr kumimoji="1" lang="en-US" altLang="ja-JP"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rPr>
              <a:t>　　　「空気」をつくるために</a:t>
            </a:r>
            <a:endParaRPr kumimoji="1" lang="en-US" altLang="ja-JP"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　　　</a:t>
            </a: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「大丈夫？」</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「何に困ってるの？」</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「私にできることある？」</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3600" b="0" i="0" u="none" strike="noStrike" kern="1200" cap="none" spc="0" normalizeH="0" baseline="0" noProof="0" dirty="0">
                <a:ln>
                  <a:noFill/>
                </a:ln>
                <a:solidFill>
                  <a:srgbClr val="92D050"/>
                </a:solidFill>
                <a:effectLst/>
                <a:uLnTx/>
                <a:uFillTx/>
                <a:latin typeface="HG丸ｺﾞｼｯｸM-PRO" panose="020F0600000000000000" pitchFamily="50" charset="-128"/>
                <a:ea typeface="HG丸ｺﾞｼｯｸM-PRO" panose="020F0600000000000000" pitchFamily="50" charset="-128"/>
                <a:cs typeface="+mn-cs"/>
              </a:rPr>
              <a:t>そっとそばにいるだけで</a:t>
            </a:r>
            <a:r>
              <a:rPr kumimoji="1" lang="en-US" altLang="ja-JP" sz="3600" b="0" i="0" u="none" strike="noStrike" kern="1200" cap="none" spc="0" normalizeH="0" baseline="0" noProof="0" dirty="0">
                <a:ln>
                  <a:noFill/>
                </a:ln>
                <a:solidFill>
                  <a:srgbClr val="92D050"/>
                </a:solidFill>
                <a:effectLst/>
                <a:uLnTx/>
                <a:uFillTx/>
                <a:latin typeface="HG丸ｺﾞｼｯｸM-PRO" panose="020F0600000000000000" pitchFamily="50" charset="-128"/>
                <a:ea typeface="HG丸ｺﾞｼｯｸM-PRO" panose="020F0600000000000000" pitchFamily="50" charset="-128"/>
                <a:cs typeface="+mn-cs"/>
              </a:rPr>
              <a:t>OK!</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5822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297272" y="1230357"/>
            <a:ext cx="9524526" cy="4181951"/>
          </a:xfrm>
        </p:spPr>
        <p:txBody>
          <a:bodyPr vert="horz" lIns="68580" tIns="34290" rIns="68580" bIns="34290" rtlCol="0" anchor="t">
            <a:normAutofit/>
          </a:bodyPr>
          <a:lstStyle/>
          <a:p>
            <a:pPr marL="0" indent="0">
              <a:buNone/>
            </a:pPr>
            <a:endParaRPr lang="en-US" altLang="ja-JP" sz="3600" dirty="0">
              <a:solidFill>
                <a:srgbClr val="0070C0"/>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学びの目的は</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「その子が　その子らしく　育つこと」</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0070C0"/>
                </a:solidFill>
                <a:latin typeface="HG丸ｺﾞｼｯｸM-PRO" panose="020F0600000000000000" pitchFamily="50" charset="-128"/>
                <a:ea typeface="HG丸ｺﾞｼｯｸM-PRO" panose="020F0600000000000000" pitchFamily="50" charset="-128"/>
              </a:rPr>
              <a:t>それ以外にありません</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AR P丸ゴシック体M" panose="020B0600010101010101" pitchFamily="50" charset="-128"/>
              <a:ea typeface="AR P丸ゴシック体M" panose="020B0600010101010101" pitchFamily="50" charset="-128"/>
            </a:endParaRPr>
          </a:p>
          <a:p>
            <a:pPr marL="0" indent="0" algn="ctr">
              <a:buNone/>
            </a:pPr>
            <a:endParaRPr lang="en-US" altLang="ja-JP" sz="3600" dirty="0">
              <a:solidFill>
                <a:srgbClr val="0070C0"/>
              </a:solidFill>
              <a:latin typeface="AR P丸ゴシック体M" panose="020B0600010101010101" pitchFamily="50" charset="-128"/>
              <a:ea typeface="AR P丸ゴシック体M" panose="020B0600010101010101" pitchFamily="50" charset="-128"/>
            </a:endParaRPr>
          </a:p>
          <a:p>
            <a:pPr marL="0" indent="0">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629275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260349" y="1"/>
            <a:ext cx="6134100" cy="6062660"/>
          </a:xfrm>
        </p:spPr>
        <p:txBody>
          <a:bodyPr vert="horz" lIns="68580" tIns="34290" rIns="68580" bIns="34290" rtlCol="0">
            <a:normAutofit/>
          </a:bodyPr>
          <a:lstStyle/>
          <a:p>
            <a:pPr marL="0" indent="0">
              <a:buNone/>
            </a:pPr>
            <a:endParaRPr lang="en-US" altLang="ja-JP" sz="2000" dirty="0">
              <a:latin typeface="AR P丸ゴシック体M" panose="020B0600010101010101" pitchFamily="50" charset="-128"/>
              <a:ea typeface="AR P丸ゴシック体M" panose="020B0600010101010101" pitchFamily="50" charset="-128"/>
            </a:endParaRPr>
          </a:p>
          <a:p>
            <a:pPr marL="0" indent="0">
              <a:buNone/>
            </a:pPr>
            <a:endParaRPr kumimoji="1" lang="en-US" altLang="ja-JP" sz="2000" kern="1200" dirty="0">
              <a:latin typeface="AR P丸ゴシック体M" panose="020B0600010101010101" pitchFamily="50" charset="-128"/>
              <a:ea typeface="AR P丸ゴシック体M" panose="020B0600010101010101" pitchFamily="50" charset="-128"/>
            </a:endParaRPr>
          </a:p>
          <a:p>
            <a:pPr marL="0" indent="0" algn="ctr">
              <a:buNone/>
            </a:pPr>
            <a:r>
              <a:rPr kumimoji="1" lang="ja-JP" altLang="en-US" sz="3200" kern="1200" dirty="0">
                <a:latin typeface="HG丸ｺﾞｼｯｸM-PRO" panose="020F0600000000000000" pitchFamily="50" charset="-128"/>
                <a:ea typeface="HG丸ｺﾞｼｯｸM-PRO" panose="020F0600000000000000" pitchFamily="50" charset="-128"/>
              </a:rPr>
              <a:t>大人の</a:t>
            </a:r>
            <a:r>
              <a:rPr kumimoji="1" lang="ja-JP" altLang="en-US" sz="3200" kern="1200" dirty="0">
                <a:solidFill>
                  <a:srgbClr val="FF0000"/>
                </a:solidFill>
                <a:latin typeface="HG丸ｺﾞｼｯｸM-PRO" panose="020F0600000000000000" pitchFamily="50" charset="-128"/>
                <a:ea typeface="HG丸ｺﾞｼｯｸM-PRO" panose="020F0600000000000000" pitchFamily="50" charset="-128"/>
              </a:rPr>
              <a:t>自分が</a:t>
            </a:r>
            <a:endParaRPr kumimoji="1" lang="en-US" altLang="ja-JP" sz="3200" kern="12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200" dirty="0">
              <a:latin typeface="HG丸ｺﾞｼｯｸM-PRO" panose="020F0600000000000000" pitchFamily="50" charset="-128"/>
              <a:ea typeface="HG丸ｺﾞｼｯｸM-PRO" panose="020F0600000000000000" pitchFamily="50" charset="-128"/>
            </a:endParaRPr>
          </a:p>
          <a:p>
            <a:pPr marL="0" indent="0" algn="ctr">
              <a:buNone/>
            </a:pPr>
            <a:r>
              <a:rPr kumimoji="1" lang="ja-JP" altLang="en-US" sz="3200" kern="1200" dirty="0">
                <a:latin typeface="HG丸ｺﾞｼｯｸM-PRO" panose="020F0600000000000000" pitchFamily="50" charset="-128"/>
                <a:ea typeface="HG丸ｺﾞｼｯｸM-PRO" panose="020F0600000000000000" pitchFamily="50" charset="-128"/>
              </a:rPr>
              <a:t>ほんの少し</a:t>
            </a:r>
            <a:r>
              <a:rPr kumimoji="1" lang="ja-JP" altLang="en-US" sz="3200" kern="1200" dirty="0">
                <a:solidFill>
                  <a:srgbClr val="FF0000"/>
                </a:solidFill>
                <a:latin typeface="HG丸ｺﾞｼｯｸM-PRO" panose="020F0600000000000000" pitchFamily="50" charset="-128"/>
                <a:ea typeface="HG丸ｺﾞｼｯｸM-PRO" panose="020F0600000000000000" pitchFamily="50" charset="-128"/>
              </a:rPr>
              <a:t>自分を変えて</a:t>
            </a:r>
            <a:endParaRPr kumimoji="1" lang="en-US" altLang="ja-JP" sz="3200" kern="12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200" dirty="0">
              <a:latin typeface="HG丸ｺﾞｼｯｸM-PRO" panose="020F0600000000000000" pitchFamily="50" charset="-128"/>
              <a:ea typeface="HG丸ｺﾞｼｯｸM-PRO" panose="020F0600000000000000" pitchFamily="50" charset="-128"/>
            </a:endParaRPr>
          </a:p>
          <a:p>
            <a:pPr marL="0" indent="0" algn="ctr">
              <a:buNone/>
            </a:pPr>
            <a:r>
              <a:rPr kumimoji="1" lang="ja-JP" altLang="en-US" sz="3200" kern="1200" dirty="0">
                <a:solidFill>
                  <a:srgbClr val="FF0000"/>
                </a:solidFill>
                <a:latin typeface="HG丸ｺﾞｼｯｸM-PRO" panose="020F0600000000000000" pitchFamily="50" charset="-128"/>
                <a:ea typeface="HG丸ｺﾞｼｯｸM-PRO" panose="020F0600000000000000" pitchFamily="50" charset="-128"/>
              </a:rPr>
              <a:t>行動する</a:t>
            </a:r>
            <a:r>
              <a:rPr kumimoji="1" lang="ja-JP" altLang="en-US" sz="3200" kern="1200" dirty="0">
                <a:latin typeface="HG丸ｺﾞｼｯｸM-PRO" panose="020F0600000000000000" pitchFamily="50" charset="-128"/>
                <a:ea typeface="HG丸ｺﾞｼｯｸM-PRO" panose="020F0600000000000000" pitchFamily="50" charset="-128"/>
              </a:rPr>
              <a:t>大人に</a:t>
            </a:r>
            <a:endParaRPr kumimoji="1" lang="en-US" altLang="ja-JP" sz="3200" kern="120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sz="3900" kern="120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sz="2400" kern="1200" dirty="0">
              <a:solidFill>
                <a:srgbClr val="0070C0"/>
              </a:solidFill>
              <a:latin typeface="AR P丸ゴシック体M" panose="020B0600010101010101" pitchFamily="50" charset="-128"/>
              <a:ea typeface="AR P丸ゴシック体M" panose="020B0600010101010101" pitchFamily="50" charset="-128"/>
            </a:endParaRPr>
          </a:p>
          <a:p>
            <a:pPr marL="0" indent="0" algn="ctr">
              <a:buNone/>
            </a:pPr>
            <a:r>
              <a:rPr kumimoji="1" lang="ja-JP" altLang="en-US" sz="2800" kern="1200" dirty="0">
                <a:solidFill>
                  <a:srgbClr val="0070C0"/>
                </a:solidFill>
                <a:latin typeface="HG丸ｺﾞｼｯｸM-PRO" panose="020F0600000000000000" pitchFamily="50" charset="-128"/>
                <a:ea typeface="HG丸ｺﾞｼｯｸM-PRO" panose="020F0600000000000000" pitchFamily="50" charset="-128"/>
              </a:rPr>
              <a:t>大人の行動を子どもは見ています</a:t>
            </a:r>
          </a:p>
        </p:txBody>
      </p:sp>
      <p:pic>
        <p:nvPicPr>
          <p:cNvPr id="62" name="Picture 61" descr="編隊を組んで飛ぶ鳥">
            <a:extLst>
              <a:ext uri="{FF2B5EF4-FFF2-40B4-BE49-F238E27FC236}">
                <a16:creationId xmlns:a16="http://schemas.microsoft.com/office/drawing/2014/main" id="{8BDC01C8-3891-7737-77E3-25AB30AD5C2E}"/>
              </a:ext>
            </a:extLst>
          </p:cNvPr>
          <p:cNvPicPr>
            <a:picLocks noChangeAspect="1"/>
          </p:cNvPicPr>
          <p:nvPr/>
        </p:nvPicPr>
        <p:blipFill rotWithShape="1">
          <a:blip r:embed="rId2"/>
          <a:srcRect l="671" r="28904" b="-2"/>
          <a:stretch/>
        </p:blipFill>
        <p:spPr>
          <a:xfrm>
            <a:off x="6654799" y="10"/>
            <a:ext cx="5537199" cy="6857990"/>
          </a:xfrm>
          <a:prstGeom prst="rect">
            <a:avLst/>
          </a:prstGeom>
          <a:effectLst/>
        </p:spPr>
      </p:pic>
    </p:spTree>
    <p:extLst>
      <p:ext uri="{BB962C8B-B14F-4D97-AF65-F5344CB8AC3E}">
        <p14:creationId xmlns:p14="http://schemas.microsoft.com/office/powerpoint/2010/main" val="175567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6" name="Rectangle 25">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grpSp>
        <p:nvGrpSpPr>
          <p:cNvPr id="28" name="Group 27">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9" name="Freeform: Shape 28">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0" name="Freeform: Shape 29">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1" name="Freeform: Shape 30">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2" name="Freeform: Shape 31">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grpSp>
      <p:grpSp>
        <p:nvGrpSpPr>
          <p:cNvPr id="34" name="Group 33">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5" name="Freeform: Shape 34">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6" name="Freeform: Shape 35">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37" name="Freeform: Shape 36">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8290DA2B-32FC-42F3-A6F8-0CF352DECD1A}"/>
              </a:ext>
            </a:extLst>
          </p:cNvPr>
          <p:cNvSpPr>
            <a:spLocks noGrp="1"/>
          </p:cNvSpPr>
          <p:nvPr>
            <p:ph type="ctrTitle"/>
          </p:nvPr>
        </p:nvSpPr>
        <p:spPr>
          <a:xfrm>
            <a:off x="579120" y="1602770"/>
            <a:ext cx="6386963" cy="5093986"/>
          </a:xfrm>
        </p:spPr>
        <p:txBody>
          <a:bodyPr anchor="ctr">
            <a:noAutofit/>
          </a:bodyPr>
          <a:lstStyle/>
          <a:p>
            <a:pPr algn="l"/>
            <a:r>
              <a:rPr kumimoji="1" lang="ja-JP" altLang="en-US" sz="3600" dirty="0">
                <a:solidFill>
                  <a:srgbClr val="0070C0"/>
                </a:solidFill>
                <a:latin typeface="HG丸ｺﾞｼｯｸM-PRO" panose="020F0600000000000000" pitchFamily="50" charset="-128"/>
                <a:ea typeface="HG丸ｺﾞｼｯｸM-PRO" panose="020F0600000000000000" pitchFamily="50" charset="-128"/>
              </a:rPr>
              <a:t>流れる水のごとく流れるのは</a:t>
            </a:r>
            <a:br>
              <a:rPr kumimoji="1" lang="en-US" altLang="ja-JP" sz="3600" dirty="0">
                <a:solidFill>
                  <a:srgbClr val="0070C0"/>
                </a:solidFill>
                <a:latin typeface="HG丸ｺﾞｼｯｸM-PRO" panose="020F0600000000000000" pitchFamily="50" charset="-128"/>
                <a:ea typeface="HG丸ｺﾞｼｯｸM-PRO" panose="020F0600000000000000" pitchFamily="50" charset="-128"/>
              </a:rPr>
            </a:br>
            <a:br>
              <a:rPr kumimoji="1" lang="en-US" altLang="ja-JP" sz="3600" dirty="0">
                <a:solidFill>
                  <a:srgbClr val="0070C0"/>
                </a:solidFill>
                <a:latin typeface="HG丸ｺﾞｼｯｸM-PRO" panose="020F0600000000000000" pitchFamily="50" charset="-128"/>
                <a:ea typeface="HG丸ｺﾞｼｯｸM-PRO" panose="020F0600000000000000" pitchFamily="50" charset="-128"/>
              </a:rPr>
            </a:br>
            <a:r>
              <a:rPr kumimoji="1" lang="ja-JP" altLang="en-US" sz="3600" dirty="0">
                <a:solidFill>
                  <a:srgbClr val="0070C0"/>
                </a:solidFill>
                <a:latin typeface="HG丸ｺﾞｼｯｸM-PRO" panose="020F0600000000000000" pitchFamily="50" charset="-128"/>
                <a:ea typeface="HG丸ｺﾞｼｯｸM-PRO" panose="020F0600000000000000" pitchFamily="50" charset="-128"/>
              </a:rPr>
              <a:t>いともたやすい</a:t>
            </a:r>
            <a:br>
              <a:rPr kumimoji="1" lang="en-US" altLang="ja-JP" sz="3600" dirty="0">
                <a:solidFill>
                  <a:srgbClr val="0070C0"/>
                </a:solidFill>
                <a:latin typeface="HG丸ｺﾞｼｯｸM-PRO" panose="020F0600000000000000" pitchFamily="50" charset="-128"/>
                <a:ea typeface="HG丸ｺﾞｼｯｸM-PRO" panose="020F0600000000000000" pitchFamily="50" charset="-128"/>
              </a:rPr>
            </a:br>
            <a:br>
              <a:rPr kumimoji="1" lang="en-US" altLang="ja-JP" sz="3600" dirty="0">
                <a:solidFill>
                  <a:srgbClr val="0070C0"/>
                </a:solidFill>
                <a:latin typeface="HG丸ｺﾞｼｯｸM-PRO" panose="020F0600000000000000" pitchFamily="50" charset="-128"/>
                <a:ea typeface="HG丸ｺﾞｼｯｸM-PRO" panose="020F0600000000000000" pitchFamily="50" charset="-128"/>
              </a:rPr>
            </a:br>
            <a:r>
              <a:rPr kumimoji="1" lang="ja-JP" altLang="en-US" sz="3600" dirty="0">
                <a:solidFill>
                  <a:srgbClr val="0070C0"/>
                </a:solidFill>
                <a:latin typeface="HG丸ｺﾞｼｯｸM-PRO" panose="020F0600000000000000" pitchFamily="50" charset="-128"/>
                <a:ea typeface="HG丸ｺﾞｼｯｸM-PRO" panose="020F0600000000000000" pitchFamily="50" charset="-128"/>
              </a:rPr>
              <a:t>流れに逆らって動くのは</a:t>
            </a:r>
            <a:br>
              <a:rPr kumimoji="1" lang="en-US" altLang="ja-JP" sz="3600" dirty="0">
                <a:solidFill>
                  <a:srgbClr val="0070C0"/>
                </a:solidFill>
                <a:latin typeface="HG丸ｺﾞｼｯｸM-PRO" panose="020F0600000000000000" pitchFamily="50" charset="-128"/>
                <a:ea typeface="HG丸ｺﾞｼｯｸM-PRO" panose="020F0600000000000000" pitchFamily="50" charset="-128"/>
              </a:rPr>
            </a:br>
            <a:br>
              <a:rPr kumimoji="1" lang="en-US" altLang="ja-JP" sz="3600" dirty="0">
                <a:solidFill>
                  <a:srgbClr val="0070C0"/>
                </a:solidFill>
                <a:latin typeface="HG丸ｺﾞｼｯｸM-PRO" panose="020F0600000000000000" pitchFamily="50" charset="-128"/>
                <a:ea typeface="HG丸ｺﾞｼｯｸM-PRO" panose="020F0600000000000000" pitchFamily="50" charset="-128"/>
              </a:rPr>
            </a:br>
            <a:r>
              <a:rPr kumimoji="1" lang="ja-JP" altLang="en-US" sz="3600" dirty="0">
                <a:solidFill>
                  <a:srgbClr val="0070C0"/>
                </a:solidFill>
                <a:latin typeface="HG丸ｺﾞｼｯｸM-PRO" panose="020F0600000000000000" pitchFamily="50" charset="-128"/>
                <a:ea typeface="HG丸ｺﾞｼｯｸM-PRO" panose="020F0600000000000000" pitchFamily="50" charset="-128"/>
              </a:rPr>
              <a:t>困難をきわめる</a:t>
            </a:r>
            <a:br>
              <a:rPr kumimoji="1" lang="en-US" altLang="ja-JP" sz="3600" dirty="0">
                <a:solidFill>
                  <a:srgbClr val="0070C0"/>
                </a:solidFill>
                <a:latin typeface="HG丸ｺﾞｼｯｸM-PRO" panose="020F0600000000000000" pitchFamily="50" charset="-128"/>
                <a:ea typeface="HG丸ｺﾞｼｯｸM-PRO" panose="020F0600000000000000" pitchFamily="50" charset="-128"/>
              </a:rPr>
            </a:br>
            <a:br>
              <a:rPr kumimoji="1" lang="en-US" altLang="ja-JP" sz="3600" dirty="0">
                <a:solidFill>
                  <a:schemeClr val="tx2"/>
                </a:solidFill>
                <a:latin typeface="HG丸ｺﾞｼｯｸM-PRO" panose="020F0600000000000000" pitchFamily="50" charset="-128"/>
                <a:ea typeface="HG丸ｺﾞｼｯｸM-PRO" panose="020F0600000000000000" pitchFamily="50" charset="-128"/>
              </a:rPr>
            </a:br>
            <a:br>
              <a:rPr kumimoji="1" lang="en-US" altLang="ja-JP" sz="3600" dirty="0">
                <a:solidFill>
                  <a:schemeClr val="tx2"/>
                </a:solidFill>
                <a:latin typeface="HG丸ｺﾞｼｯｸM-PRO" panose="020F0600000000000000" pitchFamily="50" charset="-128"/>
                <a:ea typeface="HG丸ｺﾞｼｯｸM-PRO" panose="020F0600000000000000" pitchFamily="50" charset="-128"/>
              </a:rPr>
            </a:b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あなたはどちらを選びますか</a:t>
            </a:r>
            <a:br>
              <a:rPr kumimoji="1" lang="en-US" altLang="ja-JP" sz="3600" dirty="0">
                <a:solidFill>
                  <a:srgbClr val="FF0000"/>
                </a:solidFill>
                <a:latin typeface="HG丸ｺﾞｼｯｸM-PRO" panose="020F0600000000000000" pitchFamily="50" charset="-128"/>
                <a:ea typeface="HG丸ｺﾞｼｯｸM-PRO" panose="020F0600000000000000" pitchFamily="50" charset="-128"/>
              </a:rPr>
            </a:br>
            <a:br>
              <a:rPr kumimoji="1" lang="en-US" altLang="ja-JP" sz="3600" dirty="0">
                <a:solidFill>
                  <a:schemeClr val="tx2"/>
                </a:solidFill>
                <a:latin typeface="HG丸ｺﾞｼｯｸM-PRO" panose="020F0600000000000000" pitchFamily="50" charset="-128"/>
                <a:ea typeface="HG丸ｺﾞｼｯｸM-PRO" panose="020F0600000000000000" pitchFamily="50" charset="-128"/>
              </a:rPr>
            </a:br>
            <a:br>
              <a:rPr kumimoji="1" lang="en-US" altLang="ja-JP" sz="3200" dirty="0">
                <a:solidFill>
                  <a:schemeClr val="tx2"/>
                </a:solidFill>
                <a:latin typeface="AR P丸ゴシック体M" panose="020B0600010101010101" pitchFamily="50" charset="-128"/>
                <a:ea typeface="AR P丸ゴシック体M" panose="020B0600010101010101" pitchFamily="50" charset="-128"/>
              </a:rPr>
            </a:br>
            <a:endParaRPr kumimoji="1" lang="ja-JP" altLang="en-US" sz="3200" dirty="0">
              <a:solidFill>
                <a:schemeClr val="tx2"/>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1074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881507" y="378171"/>
            <a:ext cx="7791349" cy="6763774"/>
          </a:xfrm>
        </p:spPr>
        <p:txBody>
          <a:bodyPr vert="horz" lIns="68580" tIns="34290" rIns="68580" bIns="34290" rtlCol="0" anchor="ctr">
            <a:normAutofit fontScale="47500" lnSpcReduction="20000"/>
          </a:bodyPr>
          <a:lstStyle/>
          <a:p>
            <a:pPr marL="0" indent="0" algn="ctr">
              <a:buNone/>
            </a:pPr>
            <a:r>
              <a:rPr kumimoji="1" lang="ja-JP" altLang="en-US"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rPr>
              <a:t>　</a:t>
            </a: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4600" b="0" i="0" u="none" strike="noStrike" kern="1200" cap="none" spc="0" normalizeH="0" baseline="0" noProof="0" dirty="0">
              <a:ln>
                <a:noFill/>
              </a:ln>
              <a:solidFill>
                <a:srgbClr val="0070C0"/>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r>
              <a:rPr lang="ja-JP" altLang="en-US" sz="5100" dirty="0">
                <a:latin typeface="HG丸ｺﾞｼｯｸM-PRO" panose="020F0600000000000000" pitchFamily="50" charset="-128"/>
                <a:ea typeface="HG丸ｺﾞｼｯｸM-PRO" panose="020F0600000000000000" pitchFamily="50" charset="-128"/>
              </a:rPr>
              <a:t>文科省調査（</a:t>
            </a:r>
            <a:r>
              <a:rPr lang="en-US" altLang="ja-JP" sz="5100" dirty="0">
                <a:latin typeface="HG丸ｺﾞｼｯｸM-PRO" panose="020F0600000000000000" pitchFamily="50" charset="-128"/>
                <a:ea typeface="HG丸ｺﾞｼｯｸM-PRO" panose="020F0600000000000000" pitchFamily="50" charset="-128"/>
              </a:rPr>
              <a:t>202</a:t>
            </a:r>
            <a:r>
              <a:rPr lang="ja-JP" altLang="en-US" sz="5100" dirty="0">
                <a:latin typeface="HG丸ｺﾞｼｯｸM-PRO" panose="020F0600000000000000" pitchFamily="50" charset="-128"/>
                <a:ea typeface="HG丸ｺﾞｼｯｸM-PRO" panose="020F0600000000000000" pitchFamily="50" charset="-128"/>
              </a:rPr>
              <a:t>３</a:t>
            </a:r>
            <a:r>
              <a:rPr lang="en-US" altLang="ja-JP" sz="5100" dirty="0">
                <a:latin typeface="HG丸ｺﾞｼｯｸM-PRO" panose="020F0600000000000000" pitchFamily="50" charset="-128"/>
                <a:ea typeface="HG丸ｺﾞｼｯｸM-PRO" panose="020F0600000000000000" pitchFamily="50" charset="-128"/>
              </a:rPr>
              <a:t>.10.4</a:t>
            </a:r>
            <a:r>
              <a:rPr lang="ja-JP" altLang="en-US" sz="5100" dirty="0">
                <a:latin typeface="HG丸ｺﾞｼｯｸM-PRO" panose="020F0600000000000000" pitchFamily="50" charset="-128"/>
                <a:ea typeface="HG丸ｺﾞｼｯｸM-PRO" panose="020F0600000000000000" pitchFamily="50" charset="-128"/>
              </a:rPr>
              <a:t>）</a:t>
            </a:r>
            <a:endParaRPr lang="en-US" altLang="ja-JP" sz="510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sz="4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j-cs"/>
            </a:endParaRPr>
          </a:p>
          <a:p>
            <a:pPr marL="0" indent="0" algn="ctr">
              <a:buNone/>
            </a:pPr>
            <a:r>
              <a:rPr lang="en-US" altLang="ja-JP" sz="5800" dirty="0">
                <a:latin typeface="HG丸ｺﾞｼｯｸM-PRO" panose="020F0600000000000000" pitchFamily="50" charset="-128"/>
                <a:ea typeface="HG丸ｺﾞｼｯｸM-PRO" panose="020F0600000000000000" pitchFamily="50" charset="-128"/>
                <a:cs typeface="+mj-cs"/>
              </a:rPr>
              <a:t>202</a:t>
            </a:r>
            <a:r>
              <a:rPr lang="ja-JP" altLang="en-US" sz="5800" dirty="0">
                <a:latin typeface="HG丸ｺﾞｼｯｸM-PRO" panose="020F0600000000000000" pitchFamily="50" charset="-128"/>
                <a:ea typeface="HG丸ｺﾞｼｯｸM-PRO" panose="020F0600000000000000" pitchFamily="50" charset="-128"/>
                <a:cs typeface="+mj-cs"/>
              </a:rPr>
              <a:t>２年度　小中の「不登校」</a:t>
            </a:r>
            <a:endParaRPr kumimoji="1" lang="en-US" altLang="ja-JP" sz="5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endParaRPr>
          </a:p>
          <a:p>
            <a:pPr marL="0" indent="0" algn="ctr">
              <a:buNone/>
            </a:pPr>
            <a:endParaRPr kumimoji="1" lang="en-US" altLang="ja-JP" sz="5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ja-JP" sz="12600" dirty="0">
                <a:solidFill>
                  <a:srgbClr val="FF0000"/>
                </a:solidFill>
                <a:latin typeface="HG丸ｺﾞｼｯｸM-PRO" panose="020F0600000000000000" pitchFamily="50" charset="-128"/>
                <a:ea typeface="HG丸ｺﾞｼｯｸM-PRO" panose="020F0600000000000000" pitchFamily="50" charset="-128"/>
              </a:rPr>
              <a:t>29</a:t>
            </a:r>
            <a:r>
              <a:rPr lang="ja-JP" altLang="en-US" sz="12600" dirty="0">
                <a:solidFill>
                  <a:srgbClr val="FF0000"/>
                </a:solidFill>
                <a:latin typeface="HG丸ｺﾞｼｯｸM-PRO" panose="020F0600000000000000" pitchFamily="50" charset="-128"/>
                <a:ea typeface="HG丸ｺﾞｼｯｸM-PRO" panose="020F0600000000000000" pitchFamily="50" charset="-128"/>
              </a:rPr>
              <a:t>万９０４９</a:t>
            </a:r>
            <a:r>
              <a:rPr kumimoji="1" lang="ja-JP" altLang="en-US" sz="12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人</a:t>
            </a:r>
            <a:endParaRPr kumimoji="1" lang="en-US" altLang="ja-JP" sz="12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lvl="0" indent="0" algn="ctr">
              <a:buNone/>
            </a:pPr>
            <a:endParaRPr lang="en-US" altLang="ja-JP" sz="8300" dirty="0">
              <a:solidFill>
                <a:srgbClr val="0070C0"/>
              </a:solidFill>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 小　 </a:t>
            </a:r>
            <a:r>
              <a:rPr lang="ja-JP" altLang="en-US" sz="7300" dirty="0">
                <a:solidFill>
                  <a:srgbClr val="FF0000"/>
                </a:solidFill>
                <a:latin typeface="HG丸ｺﾞｼｯｸM-PRO" panose="020F0600000000000000" pitchFamily="50" charset="-128"/>
                <a:ea typeface="HG丸ｺﾞｼｯｸM-PRO" panose="020F0600000000000000" pitchFamily="50" charset="-128"/>
              </a:rPr>
              <a:t>１０</a:t>
            </a:r>
            <a:r>
              <a:rPr kumimoji="1" lang="ja-JP" altLang="en-US"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万</a:t>
            </a:r>
            <a:r>
              <a:rPr kumimoji="1" lang="en-US" altLang="ja-JP"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5113</a:t>
            </a:r>
            <a:r>
              <a:rPr kumimoji="1" lang="ja-JP" altLang="en-US"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人</a:t>
            </a:r>
            <a:endParaRPr kumimoji="1" lang="en-US" altLang="ja-JP"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ja-JP" sz="5600" dirty="0">
              <a:solidFill>
                <a:srgbClr val="FF0000"/>
              </a:solidFill>
              <a:latin typeface="HG丸ｺﾞｼｯｸM-PRO" panose="020F0600000000000000" pitchFamily="50" charset="-128"/>
              <a:ea typeface="HG丸ｺﾞｼｯｸM-PRO" panose="020F0600000000000000" pitchFamily="50" charset="-128"/>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　　　　中　</a:t>
            </a:r>
            <a:r>
              <a:rPr lang="ja-JP" altLang="en-US" sz="7600"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１９万</a:t>
            </a:r>
            <a:r>
              <a:rPr kumimoji="1" lang="en-US" altLang="ja-JP"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3936</a:t>
            </a:r>
            <a:r>
              <a:rPr kumimoji="1" lang="ja-JP" altLang="en-US"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人</a:t>
            </a:r>
            <a:endParaRPr kumimoji="1" lang="en-US" altLang="ja-JP"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7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在籍児童生徒の</a:t>
            </a:r>
            <a:r>
              <a:rPr kumimoji="1" lang="en-US" altLang="ja-JP"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a:t>
            </a:r>
            <a:r>
              <a:rPr kumimoji="1" lang="ja-JP" altLang="en-US"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，２％が「不登校」</a:t>
            </a:r>
            <a:endParaRPr kumimoji="1" lang="en-US" altLang="ja-JP"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3900" dirty="0">
                <a:solidFill>
                  <a:prstClr val="black"/>
                </a:solidFill>
                <a:latin typeface="HG丸ｺﾞｼｯｸM-PRO" panose="020F0600000000000000" pitchFamily="50" charset="-128"/>
                <a:ea typeface="HG丸ｺﾞｼｯｸM-PRO" panose="020F0600000000000000" pitchFamily="50" charset="-128"/>
              </a:rPr>
              <a:t>前年度より</a:t>
            </a:r>
            <a:r>
              <a:rPr lang="en-US" altLang="ja-JP" sz="3900" dirty="0">
                <a:solidFill>
                  <a:prstClr val="black"/>
                </a:solidFill>
                <a:latin typeface="HG丸ｺﾞｼｯｸM-PRO" panose="020F0600000000000000" pitchFamily="50" charset="-128"/>
                <a:ea typeface="HG丸ｺﾞｼｯｸM-PRO" panose="020F0600000000000000" pitchFamily="50" charset="-128"/>
              </a:rPr>
              <a:t>22.1%</a:t>
            </a:r>
            <a:r>
              <a:rPr lang="ja-JP" altLang="en-US" sz="3900" dirty="0">
                <a:solidFill>
                  <a:prstClr val="black"/>
                </a:solidFill>
                <a:latin typeface="HG丸ｺﾞｼｯｸM-PRO" panose="020F0600000000000000" pitchFamily="50" charset="-128"/>
                <a:ea typeface="HG丸ｺﾞｼｯｸM-PRO" panose="020F0600000000000000" pitchFamily="50" charset="-128"/>
              </a:rPr>
              <a:t>増加</a:t>
            </a:r>
            <a:endParaRPr kumimoji="1" lang="en-US" altLang="ja-JP"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6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6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indent="0" algn="ctr">
              <a:buNone/>
            </a:pPr>
            <a:endParaRPr lang="en-US" altLang="ja-JP" sz="6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6150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54" name="Freeform: Shape 5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62" name="コンテンツ プレースホルダー 2">
            <a:extLst>
              <a:ext uri="{FF2B5EF4-FFF2-40B4-BE49-F238E27FC236}">
                <a16:creationId xmlns:a16="http://schemas.microsoft.com/office/drawing/2014/main" id="{2E5434C1-CB89-43CE-962A-EBE0DCCB537B}"/>
              </a:ext>
            </a:extLst>
          </p:cNvPr>
          <p:cNvGraphicFramePr>
            <a:graphicFrameLocks noGrp="1"/>
          </p:cNvGraphicFramePr>
          <p:nvPr>
            <p:ph idx="1"/>
          </p:nvPr>
        </p:nvGraphicFramePr>
        <p:xfrm>
          <a:off x="2294869" y="1036591"/>
          <a:ext cx="8615551" cy="5183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8290DA2B-32FC-42F3-A6F8-0CF352DECD1A}"/>
              </a:ext>
            </a:extLst>
          </p:cNvPr>
          <p:cNvSpPr>
            <a:spLocks noGrp="1"/>
          </p:cNvSpPr>
          <p:nvPr>
            <p:ph type="title"/>
          </p:nvPr>
        </p:nvSpPr>
        <p:spPr>
          <a:xfrm>
            <a:off x="833002" y="365125"/>
            <a:ext cx="10520702" cy="1325563"/>
          </a:xfrm>
        </p:spPr>
        <p:txBody>
          <a:bodyPr vert="horz" lIns="91440" tIns="45720" rIns="91440" bIns="45720" rtlCol="0" anchor="ctr">
            <a:normAutofit fontScale="90000"/>
          </a:bodyPr>
          <a:lstStyle/>
          <a:p>
            <a:pPr marL="0" marR="0" lvl="0" indent="0" fontAlgn="auto">
              <a:spcAft>
                <a:spcPts val="0"/>
              </a:spcAft>
              <a:buClrTx/>
              <a:buSzTx/>
              <a:tabLst/>
              <a:defRPr/>
            </a:pP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r>
              <a:rPr lang="ja-JP" altLang="en-US" sz="1100" kern="1200">
                <a:solidFill>
                  <a:srgbClr val="FFFFFF"/>
                </a:solidFill>
                <a:latin typeface="+mj-lt"/>
                <a:ea typeface="+mj-ea"/>
                <a:cs typeface="+mj-cs"/>
              </a:rPr>
              <a:t>　</a:t>
            </a: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b="0" i="0" u="none" strike="noStrike" kern="1200" cap="none" spc="0" normalizeH="0" baseline="0" noProof="0">
                <a:ln>
                  <a:noFill/>
                </a:ln>
                <a:solidFill>
                  <a:srgbClr val="FFFFFF"/>
                </a:solidFill>
                <a:effectLst/>
                <a:uLnTx/>
                <a:uFillTx/>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b="0" i="0" u="none" strike="noStrike" kern="1200" cap="none" spc="0" normalizeH="0" baseline="0" noProof="0">
                <a:ln>
                  <a:noFill/>
                </a:ln>
                <a:solidFill>
                  <a:srgbClr val="FFFFFF"/>
                </a:solidFill>
                <a:effectLst/>
                <a:uLnTx/>
                <a:uFillTx/>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endParaRPr kumimoji="1" lang="en-US" altLang="ja-JP" sz="1100" kern="1200">
              <a:solidFill>
                <a:srgbClr val="FFFFFF"/>
              </a:solidFill>
              <a:latin typeface="+mj-lt"/>
              <a:ea typeface="+mj-ea"/>
              <a:cs typeface="+mj-cs"/>
            </a:endParaRPr>
          </a:p>
        </p:txBody>
      </p:sp>
      <p:sp>
        <p:nvSpPr>
          <p:cNvPr id="3" name="縦書きテキスト プレースホルダー 2">
            <a:extLst>
              <a:ext uri="{FF2B5EF4-FFF2-40B4-BE49-F238E27FC236}">
                <a16:creationId xmlns:a16="http://schemas.microsoft.com/office/drawing/2014/main" id="{261F3A86-2C1F-4C40-A4B2-CA4238B4155F}"/>
              </a:ext>
            </a:extLst>
          </p:cNvPr>
          <p:cNvSpPr>
            <a:spLocks noGrp="1"/>
          </p:cNvSpPr>
          <p:nvPr>
            <p:ph type="body" orient="vert" idx="1"/>
          </p:nvPr>
        </p:nvSpPr>
        <p:spPr>
          <a:xfrm>
            <a:off x="226570" y="262759"/>
            <a:ext cx="11786753" cy="6369269"/>
          </a:xfrm>
        </p:spPr>
        <p:txBody>
          <a:bodyPr vert="horz" lIns="91440" tIns="45720" rIns="91440" bIns="45720" rtlCol="0">
            <a:normAutofit lnSpcReduction="10000"/>
          </a:bodyPr>
          <a:lstStyle/>
          <a:p>
            <a:pPr marL="0" indent="0" algn="ctr">
              <a:buNone/>
            </a:pPr>
            <a:r>
              <a:rPr lang="ja-JP" altLang="en-US" sz="3200" b="1" dirty="0">
                <a:solidFill>
                  <a:srgbClr val="FFFFFF"/>
                </a:solidFill>
                <a:latin typeface="HG丸ｺﾞｼｯｸM-PRO" panose="020F0600000000000000" pitchFamily="50" charset="-128"/>
                <a:ea typeface="HG丸ｺﾞｼｯｸM-PRO" panose="020F0600000000000000" pitchFamily="50" charset="-128"/>
              </a:rPr>
              <a:t>学校という牢獄に通うということ</a:t>
            </a:r>
            <a:endParaRPr lang="en-US" altLang="ja-JP" sz="3200" b="1"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b="1"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何も悪いことをしていないのに刑務所行きだと言われること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「みんなと同じようにして学校にいなさい」と言われること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ほとんどの人にとって学校が刑務所でないからこそ気軽に言えること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当事者からするとありのままの自分を真っ向から否定される場所</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「人に迷惑をかけるな」「周りと同じようにしなさい」</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ありのままの自分でいることの罪を償えと言われているような</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暗くて重いプレッシャーを背負いながら、学校に通い続けることが</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どれだけ難しいか　</a:t>
            </a:r>
            <a:r>
              <a:rPr lang="ja-JP" altLang="en-US" dirty="0">
                <a:latin typeface="HG丸ｺﾞｼｯｸM-PRO" panose="020F0600000000000000" pitchFamily="50" charset="-128"/>
                <a:ea typeface="HG丸ｺﾞｼｯｸM-PRO" panose="020F0600000000000000" pitchFamily="50" charset="-128"/>
              </a:rPr>
              <a:t>そのストレスは</a:t>
            </a:r>
            <a:endParaRPr lang="en-US" altLang="ja-JP" dirty="0">
              <a:latin typeface="HG丸ｺﾞｼｯｸM-PRO" panose="020F0600000000000000" pitchFamily="50" charset="-128"/>
              <a:ea typeface="HG丸ｺﾞｼｯｸM-PRO" panose="020F0600000000000000" pitchFamily="50" charset="-128"/>
            </a:endParaRPr>
          </a:p>
          <a:p>
            <a:pPr marL="0" indent="0" algn="ctr">
              <a:buNone/>
            </a:pPr>
            <a:r>
              <a:rPr lang="ja-JP" altLang="en-US" dirty="0">
                <a:latin typeface="HG丸ｺﾞｼｯｸM-PRO" panose="020F0600000000000000" pitchFamily="50" charset="-128"/>
                <a:ea typeface="HG丸ｺﾞｼｯｸM-PRO" panose="020F0600000000000000" pitchFamily="50" charset="-128"/>
              </a:rPr>
              <a:t>なにも学校に行かなくなったからといって消えるものでもなく</a:t>
            </a:r>
            <a:endParaRPr lang="en-US" altLang="ja-JP" dirty="0">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一人一人の意識から変わっていかないと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　　　　    しんどい子はいなくならないと思う　</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2022.11.20</a:t>
            </a:r>
            <a:r>
              <a:rPr lang="ja-JP" altLang="en-US" dirty="0">
                <a:solidFill>
                  <a:srgbClr val="FFFFFF"/>
                </a:solidFill>
                <a:latin typeface="HG丸ｺﾞｼｯｸM-PRO" panose="020F0600000000000000" pitchFamily="50" charset="-128"/>
                <a:ea typeface="HG丸ｺﾞｼｯｸM-PRO" panose="020F0600000000000000" pitchFamily="50" charset="-128"/>
              </a:rPr>
              <a:t>　</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493793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8290DA2B-32FC-42F3-A6F8-0CF352DECD1A}"/>
              </a:ext>
            </a:extLst>
          </p:cNvPr>
          <p:cNvSpPr>
            <a:spLocks noGrp="1"/>
          </p:cNvSpPr>
          <p:nvPr>
            <p:ph type="title"/>
          </p:nvPr>
        </p:nvSpPr>
        <p:spPr>
          <a:xfrm>
            <a:off x="833002" y="365125"/>
            <a:ext cx="10520702" cy="1325563"/>
          </a:xfrm>
        </p:spPr>
        <p:txBody>
          <a:bodyPr vert="horz" lIns="91440" tIns="45720" rIns="91440" bIns="45720" rtlCol="0" anchor="ctr">
            <a:normAutofit fontScale="90000"/>
          </a:bodyPr>
          <a:lstStyle/>
          <a:p>
            <a:pPr marL="0" marR="0" lvl="0" indent="0" fontAlgn="auto">
              <a:spcAft>
                <a:spcPts val="0"/>
              </a:spcAft>
              <a:buClrTx/>
              <a:buSzTx/>
              <a:tabLst/>
              <a:defRPr/>
            </a:pP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r>
              <a:rPr lang="ja-JP" altLang="en-US" sz="1100" kern="1200">
                <a:solidFill>
                  <a:srgbClr val="FFFFFF"/>
                </a:solidFill>
                <a:latin typeface="+mj-lt"/>
                <a:ea typeface="+mj-ea"/>
                <a:cs typeface="+mj-cs"/>
              </a:rPr>
              <a:t>　</a:t>
            </a: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b="0" i="0" u="none" strike="noStrike" kern="1200" cap="none" spc="0" normalizeH="0" baseline="0" noProof="0">
                <a:ln>
                  <a:noFill/>
                </a:ln>
                <a:solidFill>
                  <a:srgbClr val="FFFFFF"/>
                </a:solidFill>
                <a:effectLst/>
                <a:uLnTx/>
                <a:uFillTx/>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b="0" i="0" u="none" strike="noStrike" kern="1200" cap="none" spc="0" normalizeH="0" baseline="0" noProof="0">
                <a:ln>
                  <a:noFill/>
                </a:ln>
                <a:solidFill>
                  <a:srgbClr val="FFFFFF"/>
                </a:solidFill>
                <a:effectLst/>
                <a:uLnTx/>
                <a:uFillTx/>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endParaRPr kumimoji="1" lang="en-US" altLang="ja-JP" sz="1100" kern="1200">
              <a:solidFill>
                <a:srgbClr val="FFFFFF"/>
              </a:solidFill>
              <a:latin typeface="+mj-lt"/>
              <a:ea typeface="+mj-ea"/>
              <a:cs typeface="+mj-cs"/>
            </a:endParaRPr>
          </a:p>
        </p:txBody>
      </p:sp>
      <p:sp>
        <p:nvSpPr>
          <p:cNvPr id="3" name="縦書きテキスト プレースホルダー 2">
            <a:extLst>
              <a:ext uri="{FF2B5EF4-FFF2-40B4-BE49-F238E27FC236}">
                <a16:creationId xmlns:a16="http://schemas.microsoft.com/office/drawing/2014/main" id="{261F3A86-2C1F-4C40-A4B2-CA4238B4155F}"/>
              </a:ext>
            </a:extLst>
          </p:cNvPr>
          <p:cNvSpPr>
            <a:spLocks noGrp="1"/>
          </p:cNvSpPr>
          <p:nvPr>
            <p:ph type="body" orient="vert" idx="1"/>
          </p:nvPr>
        </p:nvSpPr>
        <p:spPr>
          <a:xfrm>
            <a:off x="226570" y="262759"/>
            <a:ext cx="11786753" cy="6369269"/>
          </a:xfrm>
        </p:spPr>
        <p:txBody>
          <a:bodyPr vert="horz" lIns="91440" tIns="45720" rIns="91440" bIns="45720" rtlCol="0">
            <a:normAutofit lnSpcReduction="10000"/>
          </a:bodyPr>
          <a:lstStyle/>
          <a:p>
            <a:pPr marL="0" indent="0" algn="ctr">
              <a:buNone/>
            </a:pPr>
            <a:r>
              <a:rPr lang="ja-JP" altLang="en-US" sz="3200" b="1" dirty="0">
                <a:solidFill>
                  <a:srgbClr val="FFFFFF"/>
                </a:solidFill>
                <a:latin typeface="HG丸ｺﾞｼｯｸM-PRO" panose="020F0600000000000000" pitchFamily="50" charset="-128"/>
                <a:ea typeface="HG丸ｺﾞｼｯｸM-PRO" panose="020F0600000000000000" pitchFamily="50" charset="-128"/>
              </a:rPr>
              <a:t>学校という牢獄に通うということ</a:t>
            </a:r>
            <a:endParaRPr lang="en-US" altLang="ja-JP" sz="3200" b="1"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b="1"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何も悪いことをしていないのに刑務所行きだと言われること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「みんなと同じようにして学校にいなさい」と言われること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ほとんどの人にとって学校が刑務所でないからこそ気軽に言えること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当事者からするとありのままの自分を真っ向から否定される場所</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「人に迷惑をかけるな」「周りと同じようにしなさい」</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ありのままの自分でいることの罪を償えと言われているような</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暗くて重いプレッシャーを背負いながら、学校に通い続けることが</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どれだけ難しいか　</a:t>
            </a:r>
            <a:r>
              <a:rPr lang="ja-JP" altLang="en-US" dirty="0">
                <a:highlight>
                  <a:srgbClr val="FF0000"/>
                </a:highlight>
                <a:latin typeface="HG丸ｺﾞｼｯｸM-PRO" panose="020F0600000000000000" pitchFamily="50" charset="-128"/>
                <a:ea typeface="HG丸ｺﾞｼｯｸM-PRO" panose="020F0600000000000000" pitchFamily="50" charset="-128"/>
              </a:rPr>
              <a:t>そのストレスは</a:t>
            </a:r>
            <a:endParaRPr lang="en-US" altLang="ja-JP" dirty="0">
              <a:highlight>
                <a:srgbClr val="FF00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dirty="0">
                <a:highlight>
                  <a:srgbClr val="FF0000"/>
                </a:highlight>
                <a:latin typeface="HG丸ｺﾞｼｯｸM-PRO" panose="020F0600000000000000" pitchFamily="50" charset="-128"/>
                <a:ea typeface="HG丸ｺﾞｼｯｸM-PRO" panose="020F0600000000000000" pitchFamily="50" charset="-128"/>
              </a:rPr>
              <a:t>なにも学校に行かなくなったからといって消えるものでもなく</a:t>
            </a:r>
            <a:endParaRPr lang="en-US" altLang="ja-JP" dirty="0">
              <a:highlight>
                <a:srgbClr val="FF00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dirty="0">
                <a:highlight>
                  <a:srgbClr val="FF0000"/>
                </a:highlight>
                <a:latin typeface="HG丸ｺﾞｼｯｸM-PRO" panose="020F0600000000000000" pitchFamily="50" charset="-128"/>
                <a:ea typeface="HG丸ｺﾞｼｯｸM-PRO" panose="020F0600000000000000" pitchFamily="50" charset="-128"/>
              </a:rPr>
              <a:t>一人一人の意識から変わっていかないと</a:t>
            </a:r>
            <a:endParaRPr lang="en-US" altLang="ja-JP" dirty="0">
              <a:highlight>
                <a:srgbClr val="FF00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a:solidFill>
                  <a:srgbClr val="FFFFFF"/>
                </a:solidFill>
                <a:highlight>
                  <a:srgbClr val="FF0000"/>
                </a:highlight>
                <a:latin typeface="HG丸ｺﾞｼｯｸM-PRO" panose="020F0600000000000000" pitchFamily="50" charset="-128"/>
                <a:ea typeface="HG丸ｺﾞｼｯｸM-PRO" panose="020F0600000000000000" pitchFamily="50" charset="-128"/>
              </a:rPr>
              <a:t>しんどい子はいなくならないと思う　</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2022.11.20</a:t>
            </a:r>
            <a:r>
              <a:rPr lang="ja-JP" altLang="en-US" dirty="0">
                <a:solidFill>
                  <a:srgbClr val="FFFFFF"/>
                </a:solidFill>
                <a:latin typeface="HG丸ｺﾞｼｯｸM-PRO" panose="020F0600000000000000" pitchFamily="50" charset="-128"/>
                <a:ea typeface="HG丸ｺﾞｼｯｸM-PRO" panose="020F0600000000000000" pitchFamily="50" charset="-128"/>
              </a:rPr>
              <a:t>　</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08155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15BFB9-6FA2-CFA7-8448-E867AA65299E}"/>
            </a:ext>
          </a:extLst>
        </p:cNvPr>
        <p:cNvGrpSpPr/>
        <p:nvPr/>
      </p:nvGrpSpPr>
      <p:grpSpPr>
        <a:xfrm>
          <a:off x="0" y="0"/>
          <a:ext cx="0" cy="0"/>
          <a:chOff x="0" y="0"/>
          <a:chExt cx="0" cy="0"/>
        </a:xfrm>
      </p:grpSpPr>
      <p:sp useBgFill="1">
        <p:nvSpPr>
          <p:cNvPr id="38" name="Rectangle 23">
            <a:extLst>
              <a:ext uri="{FF2B5EF4-FFF2-40B4-BE49-F238E27FC236}">
                <a16:creationId xmlns:a16="http://schemas.microsoft.com/office/drawing/2014/main" id="{633835F6-666B-AD5B-6C93-3F92D3C5D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25">
            <a:extLst>
              <a:ext uri="{FF2B5EF4-FFF2-40B4-BE49-F238E27FC236}">
                <a16:creationId xmlns:a16="http://schemas.microsoft.com/office/drawing/2014/main" id="{58C33DBE-F261-62FB-A49F-BB0E7A29C1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4" y="1769699"/>
            <a:ext cx="548641" cy="505095"/>
            <a:chOff x="3940602" y="308034"/>
            <a:chExt cx="2116791" cy="3428999"/>
          </a:xfrm>
          <a:solidFill>
            <a:schemeClr val="accent4"/>
          </a:solidFill>
        </p:grpSpPr>
        <p:sp>
          <p:nvSpPr>
            <p:cNvPr id="40" name="Rectangle 26">
              <a:extLst>
                <a:ext uri="{FF2B5EF4-FFF2-40B4-BE49-F238E27FC236}">
                  <a16:creationId xmlns:a16="http://schemas.microsoft.com/office/drawing/2014/main" id="{39552FDD-4294-1D3E-9C12-82345A176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27">
              <a:extLst>
                <a:ext uri="{FF2B5EF4-FFF2-40B4-BE49-F238E27FC236}">
                  <a16:creationId xmlns:a16="http://schemas.microsoft.com/office/drawing/2014/main" id="{BF1057BD-7643-23A9-B2A2-67E86DE32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28">
              <a:extLst>
                <a:ext uri="{FF2B5EF4-FFF2-40B4-BE49-F238E27FC236}">
                  <a16:creationId xmlns:a16="http://schemas.microsoft.com/office/drawing/2014/main" id="{B5824B43-4249-8655-5018-8C04C38CB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Rectangle 30">
            <a:extLst>
              <a:ext uri="{FF2B5EF4-FFF2-40B4-BE49-F238E27FC236}">
                <a16:creationId xmlns:a16="http://schemas.microsoft.com/office/drawing/2014/main" id="{C130E2E4-377E-2B36-A4EE-87E7D0001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1" y="1317717"/>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797E9468-8D3E-7AE6-E6D9-26682CE4D780}"/>
              </a:ext>
            </a:extLst>
          </p:cNvPr>
          <p:cNvSpPr>
            <a:spLocks noGrp="1"/>
          </p:cNvSpPr>
          <p:nvPr>
            <p:ph type="title"/>
          </p:nvPr>
        </p:nvSpPr>
        <p:spPr>
          <a:xfrm>
            <a:off x="1803179" y="1464674"/>
            <a:ext cx="9143999" cy="1165860"/>
          </a:xfrm>
        </p:spPr>
        <p:txBody>
          <a:bodyPr anchor="ctr">
            <a:normAutofit/>
          </a:bodyPr>
          <a:lstStyle/>
          <a:p>
            <a:r>
              <a:rPr lang="ja-JP" altLang="en-US" sz="3200" dirty="0">
                <a:latin typeface="AR P丸ゴシック体M" panose="020B0600010101010101" pitchFamily="50" charset="-128"/>
                <a:ea typeface="AR P丸ゴシック体M" panose="020B0600010101010101" pitchFamily="50" charset="-128"/>
              </a:rPr>
              <a:t>「</a:t>
            </a:r>
            <a:r>
              <a:rPr lang="ja-JP" altLang="en-US" sz="3200" dirty="0">
                <a:latin typeface="HG丸ｺﾞｼｯｸM-PRO" panose="020F0600000000000000" pitchFamily="50" charset="-128"/>
                <a:ea typeface="HG丸ｺﾞｼｯｸM-PRO" panose="020F0600000000000000" pitchFamily="50" charset="-128"/>
              </a:rPr>
              <a:t>みんなの学校」とは　</a:t>
            </a:r>
            <a:r>
              <a:rPr lang="ja-JP" altLang="en-US" sz="2000" dirty="0">
                <a:latin typeface="HG丸ｺﾞｼｯｸM-PRO" panose="020F0600000000000000" pitchFamily="50" charset="-128"/>
                <a:ea typeface="HG丸ｺﾞｼｯｸM-PRO" panose="020F0600000000000000" pitchFamily="50" charset="-128"/>
              </a:rPr>
              <a:t>（全国のパブリックの学校の代名詞）</a:t>
            </a:r>
          </a:p>
        </p:txBody>
      </p:sp>
      <p:sp>
        <p:nvSpPr>
          <p:cNvPr id="44" name="コンテンツ プレースホルダー 2">
            <a:extLst>
              <a:ext uri="{FF2B5EF4-FFF2-40B4-BE49-F238E27FC236}">
                <a16:creationId xmlns:a16="http://schemas.microsoft.com/office/drawing/2014/main" id="{FDBF9ADD-7CED-E32B-83B7-B4E9EA684BDD}"/>
              </a:ext>
            </a:extLst>
          </p:cNvPr>
          <p:cNvSpPr>
            <a:spLocks noGrp="1"/>
          </p:cNvSpPr>
          <p:nvPr>
            <p:ph idx="1"/>
          </p:nvPr>
        </p:nvSpPr>
        <p:spPr>
          <a:xfrm>
            <a:off x="1796003" y="2938154"/>
            <a:ext cx="8742242" cy="2578625"/>
          </a:xfrm>
        </p:spPr>
        <p:txBody>
          <a:bodyPr anchor="ctr">
            <a:normAutofit/>
          </a:bodyPr>
          <a:lstStyle/>
          <a:p>
            <a:pPr marL="0" indent="0">
              <a:buNone/>
            </a:pPr>
            <a:r>
              <a:rPr lang="ja-JP" altLang="en-US" sz="3200" dirty="0">
                <a:solidFill>
                  <a:srgbClr val="0070C0"/>
                </a:solidFill>
                <a:latin typeface="HG丸ｺﾞｼｯｸM-PRO" panose="020F0600000000000000" pitchFamily="50" charset="-128"/>
                <a:ea typeface="HG丸ｺﾞｼｯｸM-PRO" panose="020F0600000000000000" pitchFamily="50" charset="-128"/>
              </a:rPr>
              <a:t>パブリックの学校の理念</a:t>
            </a:r>
            <a:r>
              <a:rPr lang="ja-JP" altLang="en-US" sz="3200" dirty="0">
                <a:solidFill>
                  <a:srgbClr val="FF0000"/>
                </a:solidFill>
                <a:latin typeface="HG丸ｺﾞｼｯｸM-PRO" panose="020F0600000000000000" pitchFamily="50" charset="-128"/>
                <a:ea typeface="HG丸ｺﾞｼｯｸM-PRO" panose="020F0600000000000000" pitchFamily="50" charset="-128"/>
              </a:rPr>
              <a:t>「最上位の目的」</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「すべての子どもの</a:t>
            </a:r>
            <a:r>
              <a:rPr lang="ja-JP" altLang="en-US" sz="3600" dirty="0">
                <a:solidFill>
                  <a:srgbClr val="FF0000"/>
                </a:solidFill>
                <a:latin typeface="HG丸ｺﾞｼｯｸM-PRO" panose="020F0600000000000000" pitchFamily="50" charset="-128"/>
                <a:ea typeface="HG丸ｺﾞｼｯｸM-PRO" panose="020F0600000000000000" pitchFamily="50" charset="-128"/>
              </a:rPr>
              <a:t>学習権</a:t>
            </a:r>
            <a:r>
              <a:rPr lang="ja-JP" altLang="en-US" sz="3600" dirty="0">
                <a:latin typeface="HG丸ｺﾞｼｯｸM-PRO" panose="020F0600000000000000" pitchFamily="50" charset="-128"/>
                <a:ea typeface="HG丸ｺﾞｼｯｸM-PRO" panose="020F0600000000000000" pitchFamily="50" charset="-128"/>
              </a:rPr>
              <a:t>を保障する」</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2400" dirty="0">
                <a:latin typeface="HG丸ｺﾞｼｯｸM-PRO" panose="020F0600000000000000" pitchFamily="50" charset="-128"/>
                <a:ea typeface="HG丸ｺﾞｼｯｸM-PRO" panose="020F0600000000000000" pitchFamily="50" charset="-128"/>
              </a:rPr>
              <a:t>　　　　　　　　　　　　　　　　　　（憲法第</a:t>
            </a:r>
            <a:r>
              <a:rPr lang="en-US" altLang="ja-JP" sz="2400" dirty="0">
                <a:latin typeface="HG丸ｺﾞｼｯｸM-PRO" panose="020F0600000000000000" pitchFamily="50" charset="-128"/>
                <a:ea typeface="HG丸ｺﾞｼｯｸM-PRO" panose="020F0600000000000000" pitchFamily="50" charset="-128"/>
              </a:rPr>
              <a:t>26</a:t>
            </a:r>
            <a:r>
              <a:rPr lang="ja-JP" altLang="en-US" sz="2400" dirty="0">
                <a:latin typeface="HG丸ｺﾞｼｯｸM-PRO" panose="020F0600000000000000" pitchFamily="50" charset="-128"/>
                <a:ea typeface="HG丸ｺﾞｼｯｸM-PRO" panose="020F0600000000000000" pitchFamily="50" charset="-128"/>
              </a:rPr>
              <a:t>条）</a:t>
            </a:r>
            <a:endParaRPr lang="en-US" altLang="ja-JP" sz="2400" dirty="0">
              <a:latin typeface="HG丸ｺﾞｼｯｸM-PRO" panose="020F0600000000000000" pitchFamily="50" charset="-128"/>
              <a:ea typeface="HG丸ｺﾞｼｯｸM-PRO" panose="020F0600000000000000" pitchFamily="50" charset="-128"/>
            </a:endParaRPr>
          </a:p>
        </p:txBody>
      </p:sp>
      <p:cxnSp>
        <p:nvCxnSpPr>
          <p:cNvPr id="45" name="Straight Connector 32">
            <a:extLst>
              <a:ext uri="{FF2B5EF4-FFF2-40B4-BE49-F238E27FC236}">
                <a16:creationId xmlns:a16="http://schemas.microsoft.com/office/drawing/2014/main" id="{A21AE994-BEC0-5C51-4E75-9A190389F7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52650" y="5721235"/>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11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9DE1AE-CADF-0303-215A-2F409A5A6BEF}"/>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A18ED4D-1AAE-C98C-9D4E-FCB25D245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E3B379F-5BF9-194E-250C-8E6D99DFA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ADB04FD2-8CAD-95B0-BC87-64EB0A9E5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78889943-9D9D-9071-B689-DC63A50F5430}"/>
              </a:ext>
            </a:extLst>
          </p:cNvPr>
          <p:cNvSpPr>
            <a:spLocks noGrp="1"/>
          </p:cNvSpPr>
          <p:nvPr>
            <p:ph idx="1"/>
          </p:nvPr>
        </p:nvSpPr>
        <p:spPr>
          <a:xfrm>
            <a:off x="1300294" y="820057"/>
            <a:ext cx="9956986" cy="5573486"/>
          </a:xfrm>
        </p:spPr>
        <p:txBody>
          <a:bodyPr vert="horz" lIns="68580" tIns="34290" rIns="68580" bIns="34290" rtlCol="0" anchor="t">
            <a:normAutofit lnSpcReduction="10000"/>
          </a:bodyPr>
          <a:lstStyle/>
          <a:p>
            <a:pPr marL="0" indent="0" algn="ctr">
              <a:buNone/>
            </a:pPr>
            <a:r>
              <a:rPr lang="ja-JP" altLang="en-US" sz="2800" dirty="0">
                <a:solidFill>
                  <a:srgbClr val="FF0000"/>
                </a:solidFill>
                <a:latin typeface="HG丸ｺﾞｼｯｸM-PRO" panose="020F0600000000000000" pitchFamily="50" charset="-128"/>
                <a:ea typeface="HG丸ｺﾞｼｯｸM-PRO" panose="020F0600000000000000" pitchFamily="50" charset="-128"/>
              </a:rPr>
              <a:t>合理的配慮</a:t>
            </a: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を受けながら</a:t>
            </a:r>
            <a:r>
              <a:rPr lang="ja-JP" altLang="en-US" sz="2800" dirty="0">
                <a:solidFill>
                  <a:srgbClr val="FF0000"/>
                </a:solidFill>
                <a:latin typeface="HG丸ｺﾞｼｯｸM-PRO" panose="020F0600000000000000" pitchFamily="50" charset="-128"/>
                <a:ea typeface="HG丸ｺﾞｼｯｸM-PRO" panose="020F0600000000000000" pitchFamily="50" charset="-128"/>
              </a:rPr>
              <a:t>合理的排除された</a:t>
            </a:r>
            <a:r>
              <a:rPr lang="ja-JP" altLang="en-US" sz="2800" dirty="0">
                <a:latin typeface="HG丸ｺﾞｼｯｸM-PRO" panose="020F0600000000000000" pitchFamily="50" charset="-128"/>
                <a:ea typeface="HG丸ｺﾞｼｯｸM-PRO" panose="020F0600000000000000" pitchFamily="50" charset="-128"/>
              </a:rPr>
              <a:t>子どもの事実</a:t>
            </a:r>
            <a:endParaRPr kumimoji="1" lang="en-US" altLang="ja-JP" sz="2800" kern="12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何をしても怒られた</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kumimoji="1" lang="ja-JP" altLang="en-US"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特別な子</a:t>
            </a:r>
            <a:r>
              <a:rPr kumimoji="1" lang="ja-JP" altLang="en-US"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」としてしか見てもらえなかった</a:t>
            </a:r>
            <a:endParaRPr kumimoji="1" lang="en-US" altLang="ja-JP"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みんなといっしょに遊びたかったけどいつもいじめられた</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kumimoji="1" lang="ja-JP" altLang="en-US"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自分は迷惑をかける悪い子なんだ</a:t>
            </a:r>
            <a:endParaRPr kumimoji="1" lang="en-US" altLang="ja-JP"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迷惑をかけるだけだから、どうせ学校に行ってもいやな思いをするだけだから行かない方がまし</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kumimoji="1" lang="ja-JP" altLang="en-US"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大人なんて誰一人信用できない</a:t>
            </a:r>
            <a:endParaRPr kumimoji="1" lang="en-US" altLang="ja-JP"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学校は牢獄だ</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特別支援学級は「独房」（不穏に孤立した部屋）</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rgbClr val="FF0000"/>
                </a:solidFill>
                <a:latin typeface="HG丸ｺﾞｼｯｸM-PRO" panose="020F0600000000000000" pitchFamily="50" charset="-128"/>
                <a:ea typeface="HG丸ｺﾞｼｯｸM-PRO" panose="020F0600000000000000" pitchFamily="50" charset="-128"/>
              </a:rPr>
              <a:t>空気が吸えない</a:t>
            </a:r>
            <a:endParaRPr lang="en-US" altLang="ja-JP" sz="28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800" kern="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0" indent="0">
              <a:buNone/>
            </a:pPr>
            <a:endParaRPr kumimoji="1" lang="ja-JP" altLang="en-US" sz="28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366439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D73C04-D18B-3192-EB66-52E34BD0C41A}"/>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688A55C-151E-F733-9945-61AEDA8F1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FF83081-6C5A-6E3D-0389-8A5A27E9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7B8DBD3-612D-C0A9-5D9E-79B783F7F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C5C6D9A6-0962-1812-FC99-B295D212B66D}"/>
              </a:ext>
            </a:extLst>
          </p:cNvPr>
          <p:cNvSpPr>
            <a:spLocks noGrp="1"/>
          </p:cNvSpPr>
          <p:nvPr>
            <p:ph idx="1"/>
          </p:nvPr>
        </p:nvSpPr>
        <p:spPr>
          <a:xfrm>
            <a:off x="1250417" y="966445"/>
            <a:ext cx="10038266" cy="5396947"/>
          </a:xfrm>
        </p:spPr>
        <p:txBody>
          <a:bodyPr vert="horz" lIns="68580" tIns="34290" rIns="68580" bIns="34290" rtlCol="0" anchor="t">
            <a:normAutofit/>
          </a:bodyPr>
          <a:lstStyle/>
          <a:p>
            <a:pPr marL="0" indent="0" algn="ctr">
              <a:buNone/>
            </a:pPr>
            <a:r>
              <a:rPr lang="ja-JP" altLang="en-US" sz="3200" dirty="0">
                <a:solidFill>
                  <a:srgbClr val="FF0000"/>
                </a:solidFill>
                <a:latin typeface="HG丸ｺﾞｼｯｸM-PRO" panose="020F0600000000000000" pitchFamily="50" charset="-128"/>
                <a:ea typeface="HG丸ｺﾞｼｯｸM-PRO" panose="020F0600000000000000" pitchFamily="50" charset="-128"/>
              </a:rPr>
              <a:t>排除された子どもの周りの子どもたちの事実</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自分も排除されないようにがんばる</a:t>
            </a:r>
            <a:endParaRPr kumimoji="1" lang="en-US" altLang="ja-JP"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あの子は自分とは違う格下の存在＝「特別」</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先生がいる前は我慢するが、本当はいない方が平和だ</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すぐに切れるし、大声で叫ぶし、</a:t>
            </a:r>
            <a:r>
              <a:rPr kumimoji="1" lang="ja-JP" altLang="en-US"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迷惑だ</a:t>
            </a:r>
            <a:endParaRPr kumimoji="1" lang="en-US" altLang="ja-JP"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がんばろうとしないので、人の役に立たない</a:t>
            </a:r>
            <a:endParaRPr kumimoji="1" lang="en-US" altLang="ja-JP"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kumimoji="1" lang="ja-JP" altLang="en-US"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自分は「</a:t>
            </a: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特別な子</a:t>
            </a:r>
            <a:r>
              <a:rPr kumimoji="1" lang="ja-JP" altLang="en-US"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」でなくてよかった</a:t>
            </a:r>
            <a:endParaRPr kumimoji="1" lang="en-US" altLang="ja-JP"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先生がいつもその子を怒るので教室が怖くて学校に行けない</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kumimoji="1" lang="ja-JP" altLang="en-US" sz="2800" kern="12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みんながその子をいじめる</a:t>
            </a:r>
            <a:r>
              <a:rPr kumimoji="1" lang="ja-JP" altLang="en-US" sz="2800" kern="1200" dirty="0">
                <a:solidFill>
                  <a:srgbClr val="FF0000"/>
                </a:solidFill>
                <a:latin typeface="HG丸ｺﾞｼｯｸM-PRO" panose="020F0600000000000000" pitchFamily="50" charset="-128"/>
                <a:ea typeface="HG丸ｺﾞｼｯｸM-PRO" panose="020F0600000000000000" pitchFamily="50" charset="-128"/>
              </a:rPr>
              <a:t>空気が苦しい</a:t>
            </a:r>
            <a:endParaRPr kumimoji="1" lang="en-US" altLang="ja-JP" sz="2800" kern="1200" dirty="0">
              <a:solidFill>
                <a:srgbClr val="FF0000"/>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r>
              <a:rPr lang="ja-JP" altLang="en-US" sz="2800" dirty="0">
                <a:latin typeface="HG丸ｺﾞｼｯｸM-PRO" panose="020F0600000000000000" pitchFamily="50" charset="-128"/>
                <a:ea typeface="HG丸ｺﾞｼｯｸM-PRO" panose="020F0600000000000000" pitchFamily="50" charset="-128"/>
              </a:rPr>
              <a:t>学校に行く意味を見つけられない</a:t>
            </a:r>
            <a:endParaRPr kumimoji="1" lang="en-US" altLang="ja-JP" sz="2800" kern="1200" dirty="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n"/>
            </a:pPr>
            <a:endParaRPr lang="en-US" altLang="ja-JP" sz="28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28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28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9355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Yu Mincho Demibold"/>
        <a:ea typeface=""/>
        <a:cs typeface=""/>
      </a:majorFont>
      <a:minorFont>
        <a:latin typeface="Yu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TotalTime>
  <Words>1770</Words>
  <Application>Microsoft Office PowerPoint</Application>
  <PresentationFormat>ワイド画面</PresentationFormat>
  <Paragraphs>321</Paragraphs>
  <Slides>40</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6</vt:i4>
      </vt:variant>
      <vt:variant>
        <vt:lpstr>スライド タイトル</vt:lpstr>
      </vt:variant>
      <vt:variant>
        <vt:i4>40</vt:i4>
      </vt:variant>
    </vt:vector>
  </HeadingPairs>
  <TitlesOfParts>
    <vt:vector size="59" baseType="lpstr">
      <vt:lpstr>AR P丸ゴシック体M</vt:lpstr>
      <vt:lpstr>BIZ UDPゴシック</vt:lpstr>
      <vt:lpstr>HG丸ｺﾞｼｯｸM-PRO</vt:lpstr>
      <vt:lpstr>Noto Sans CJK JP Medium</vt:lpstr>
      <vt:lpstr>メイリオ</vt:lpstr>
      <vt:lpstr>游ゴシック</vt:lpstr>
      <vt:lpstr>游ゴシック Light</vt:lpstr>
      <vt:lpstr>Yu Gothic Medium</vt:lpstr>
      <vt:lpstr>Yu Mincho Demibold</vt:lpstr>
      <vt:lpstr>Arial</vt:lpstr>
      <vt:lpstr>Calibri</vt:lpstr>
      <vt:lpstr>Calibri Light</vt:lpstr>
      <vt:lpstr>Wingdings</vt:lpstr>
      <vt:lpstr>2_Office テーマ</vt:lpstr>
      <vt:lpstr>1_Office テーマ</vt:lpstr>
      <vt:lpstr>Office テーマ</vt:lpstr>
      <vt:lpstr>Office ​​テーマ</vt:lpstr>
      <vt:lpstr>3DFloatVTI</vt:lpstr>
      <vt:lpstr>Office Theme</vt:lpstr>
      <vt:lpstr>PowerPoint プレゼンテーション</vt:lpstr>
      <vt:lpstr>PowerPoint プレゼンテーション</vt:lpstr>
      <vt:lpstr>PowerPoint プレゼンテーション</vt:lpstr>
      <vt:lpstr>PowerPoint プレゼンテーション</vt:lpstr>
      <vt:lpstr>                                                        　                             </vt:lpstr>
      <vt:lpstr>                                                        　                             </vt:lpstr>
      <vt:lpstr>「みんなの学校」とは　（全国のパブリックの学校の代名詞）</vt:lpstr>
      <vt:lpstr>PowerPoint プレゼンテーション</vt:lpstr>
      <vt:lpstr>PowerPoint プレゼンテーション</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日本の学校教育が抱える最大の課題   当事者意識の欠如          </vt:lpstr>
      <vt:lpstr>PowerPoint プレゼンテーション</vt:lpstr>
      <vt:lpstr> </vt:lpstr>
      <vt:lpstr>PowerPoint プレゼンテーション</vt:lpstr>
      <vt:lpstr>　　 自己評価＝「メタ認知能力」が習慣化  「見えない学力」を優先すると「見える学力」は 結果として向上する  忘れなかったこと  大人が「4つの力」をつける　</vt:lpstr>
      <vt:lpstr> </vt:lpstr>
      <vt:lpstr>たった一つの約束  破ってしまったら  </vt:lpstr>
      <vt:lpstr>　　   子どもと子どもをつなぐ</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「地域の学校」  教職員の力と地域の力を融合する  「できる人が　できるときに　 無理なく　楽しく」を合言葉に  子どもと地域の人が顔を知り名前を呼びあえる関係に  教員は「授業を開く」  　</vt:lpstr>
      <vt:lpstr>PowerPoint プレゼンテーション</vt:lpstr>
      <vt:lpstr> </vt:lpstr>
      <vt:lpstr>PowerPoint プレゼンテーション</vt:lpstr>
      <vt:lpstr>PowerPoint プレゼンテーション</vt:lpstr>
      <vt:lpstr>流れる水のごとく流れるのは  いともたやすい  流れに逆らって動くのは  困難をきわめる   あなたはどちらを選びますか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木村泰子</dc:creator>
  <cp:lastModifiedBy>泰子 木村</cp:lastModifiedBy>
  <cp:revision>87</cp:revision>
  <cp:lastPrinted>2022-10-08T03:06:28Z</cp:lastPrinted>
  <dcterms:created xsi:type="dcterms:W3CDTF">2021-11-08T06:45:17Z</dcterms:created>
  <dcterms:modified xsi:type="dcterms:W3CDTF">2024-04-27T11:17:54Z</dcterms:modified>
</cp:coreProperties>
</file>