
<file path=[Content_Types].xml><?xml version="1.0" encoding="utf-8"?>
<Types xmlns="http://schemas.openxmlformats.org/package/2006/content-types">
  <Default ContentType="image/jpeg" Extension="jpeg"/>
  <Default ContentType="image/jpeg" Extension="jp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commentAuthors+xml" PartName="/ppt/commentAuthors.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no"?><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
  </p:notesMasterIdLst>
  <p:handoutMasterIdLst>
    <p:handoutMasterId r:id="rId5"/>
  </p:handoutMasterIdLst>
  <p:sldIdLst>
    <p:sldId id="286" r:id="rId2"/>
    <p:sldId id="288" r:id="rId3"/>
  </p:sldIdLst>
  <p:sldSz cx="6858000" cy="9906000" type="A4"/>
  <p:notesSz cx="7099300" cy="10234613"/>
  <p:defaultTextStyle>
    <a:defPPr>
      <a:defRPr lang="ja-JP"/>
    </a:defPPr>
    <a:lvl1pPr marL="0" algn="l" defTabSz="834557" rtl="0" eaLnBrk="1" latinLnBrk="0" hangingPunct="1">
      <a:defRPr kumimoji="1" sz="1642" kern="1200">
        <a:solidFill>
          <a:schemeClr val="tx1"/>
        </a:solidFill>
        <a:latin typeface="+mn-lt"/>
        <a:ea typeface="+mn-ea"/>
        <a:cs typeface="+mn-cs"/>
      </a:defRPr>
    </a:lvl1pPr>
    <a:lvl2pPr marL="417278" algn="l" defTabSz="834557" rtl="0" eaLnBrk="1" latinLnBrk="0" hangingPunct="1">
      <a:defRPr kumimoji="1" sz="1642" kern="1200">
        <a:solidFill>
          <a:schemeClr val="tx1"/>
        </a:solidFill>
        <a:latin typeface="+mn-lt"/>
        <a:ea typeface="+mn-ea"/>
        <a:cs typeface="+mn-cs"/>
      </a:defRPr>
    </a:lvl2pPr>
    <a:lvl3pPr marL="834557" algn="l" defTabSz="834557" rtl="0" eaLnBrk="1" latinLnBrk="0" hangingPunct="1">
      <a:defRPr kumimoji="1" sz="1642" kern="1200">
        <a:solidFill>
          <a:schemeClr val="tx1"/>
        </a:solidFill>
        <a:latin typeface="+mn-lt"/>
        <a:ea typeface="+mn-ea"/>
        <a:cs typeface="+mn-cs"/>
      </a:defRPr>
    </a:lvl3pPr>
    <a:lvl4pPr marL="1251836" algn="l" defTabSz="834557" rtl="0" eaLnBrk="1" latinLnBrk="0" hangingPunct="1">
      <a:defRPr kumimoji="1" sz="1642" kern="1200">
        <a:solidFill>
          <a:schemeClr val="tx1"/>
        </a:solidFill>
        <a:latin typeface="+mn-lt"/>
        <a:ea typeface="+mn-ea"/>
        <a:cs typeface="+mn-cs"/>
      </a:defRPr>
    </a:lvl4pPr>
    <a:lvl5pPr marL="1669114" algn="l" defTabSz="834557" rtl="0" eaLnBrk="1" latinLnBrk="0" hangingPunct="1">
      <a:defRPr kumimoji="1" sz="1642" kern="1200">
        <a:solidFill>
          <a:schemeClr val="tx1"/>
        </a:solidFill>
        <a:latin typeface="+mn-lt"/>
        <a:ea typeface="+mn-ea"/>
        <a:cs typeface="+mn-cs"/>
      </a:defRPr>
    </a:lvl5pPr>
    <a:lvl6pPr marL="2086393" algn="l" defTabSz="834557" rtl="0" eaLnBrk="1" latinLnBrk="0" hangingPunct="1">
      <a:defRPr kumimoji="1" sz="1642" kern="1200">
        <a:solidFill>
          <a:schemeClr val="tx1"/>
        </a:solidFill>
        <a:latin typeface="+mn-lt"/>
        <a:ea typeface="+mn-ea"/>
        <a:cs typeface="+mn-cs"/>
      </a:defRPr>
    </a:lvl6pPr>
    <a:lvl7pPr marL="2503672" algn="l" defTabSz="834557" rtl="0" eaLnBrk="1" latinLnBrk="0" hangingPunct="1">
      <a:defRPr kumimoji="1" sz="1642" kern="1200">
        <a:solidFill>
          <a:schemeClr val="tx1"/>
        </a:solidFill>
        <a:latin typeface="+mn-lt"/>
        <a:ea typeface="+mn-ea"/>
        <a:cs typeface="+mn-cs"/>
      </a:defRPr>
    </a:lvl7pPr>
    <a:lvl8pPr marL="2920951" algn="l" defTabSz="834557" rtl="0" eaLnBrk="1" latinLnBrk="0" hangingPunct="1">
      <a:defRPr kumimoji="1" sz="1642" kern="1200">
        <a:solidFill>
          <a:schemeClr val="tx1"/>
        </a:solidFill>
        <a:latin typeface="+mn-lt"/>
        <a:ea typeface="+mn-ea"/>
        <a:cs typeface="+mn-cs"/>
      </a:defRPr>
    </a:lvl8pPr>
    <a:lvl9pPr marL="3338229" algn="l" defTabSz="834557" rtl="0" eaLnBrk="1" latinLnBrk="0" hangingPunct="1">
      <a:defRPr kumimoji="1" sz="1642" kern="1200">
        <a:solidFill>
          <a:schemeClr val="tx1"/>
        </a:solidFill>
        <a:latin typeface="+mn-lt"/>
        <a:ea typeface="+mn-ea"/>
        <a:cs typeface="+mn-cs"/>
      </a:defRPr>
    </a:lvl9pPr>
  </p:defaultTextStyle>
  <p:extLst>
    <p:ext uri="{EFAFB233-063F-42B5-8137-9DF3F51BA10A}">
      <p15:sldGuideLst xmlns:p15="http://schemas.microsoft.com/office/powerpoint/2012/main">
        <p15:guide id="9" pos="4269" userDrawn="1">
          <p15:clr>
            <a:srgbClr val="A4A3A4"/>
          </p15:clr>
        </p15:guide>
        <p15:guide id="11" pos="51" userDrawn="1">
          <p15:clr>
            <a:srgbClr val="A4A3A4"/>
          </p15:clr>
        </p15:guide>
        <p15:guide id="13" pos="3929" userDrawn="1">
          <p15:clr>
            <a:srgbClr val="A4A3A4"/>
          </p15:clr>
        </p15:guide>
        <p15:guide id="14" orient="horz"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E0E0"/>
    <a:srgbClr val="FFFFCC"/>
    <a:srgbClr val="CCFF99"/>
    <a:srgbClr val="FFFF66"/>
    <a:srgbClr val="FF0066"/>
    <a:srgbClr val="FF99CC"/>
    <a:srgbClr val="FCE0FB"/>
    <a:srgbClr val="FF66CC"/>
    <a:srgbClr val="558ED5"/>
    <a:srgbClr val="FFFFE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483" autoAdjust="0"/>
    <p:restoredTop sz="95227" autoAdjust="0"/>
  </p:normalViewPr>
  <p:slideViewPr>
    <p:cSldViewPr>
      <p:cViewPr varScale="1">
        <p:scale>
          <a:sx n="48" d="100"/>
          <a:sy n="48" d="100"/>
        </p:scale>
        <p:origin x="2682" y="54"/>
      </p:cViewPr>
      <p:guideLst>
        <p:guide pos="4269"/>
        <p:guide pos="51"/>
        <p:guide pos="3929"/>
        <p:guide orient="horz" pos="3120"/>
      </p:guideLst>
    </p:cSldViewPr>
  </p:slideViewPr>
  <p:notesTextViewPr>
    <p:cViewPr>
      <p:scale>
        <a:sx n="1" d="1"/>
        <a:sy n="1" d="1"/>
      </p:scale>
      <p:origin x="0" y="0"/>
    </p:cViewPr>
  </p:notesTextViewPr>
  <p:gridSpacing cx="36004" cy="36004"/>
</p:viewPr>
</file>

<file path=ppt/_rels/presentation.xml.rels><?xml version="1.0" encoding="UTF-8" standalone="no"?><Relationships xmlns="http://schemas.openxmlformats.org/package/2006/relationships"><Relationship Id="rId1" Target="slideMasters/slideMaster1.xml" Type="http://schemas.openxmlformats.org/officeDocument/2006/relationships/slideMaster"/><Relationship Id="rId10" Target="tableStyles.xml" Type="http://schemas.openxmlformats.org/officeDocument/2006/relationships/tableStyles"/><Relationship Id="rId2" Target="slides/slide1.xml" Type="http://schemas.openxmlformats.org/officeDocument/2006/relationships/slide"/><Relationship Id="rId3" Target="slides/slide2.xml" Type="http://schemas.openxmlformats.org/officeDocument/2006/relationships/slide"/><Relationship Id="rId4" Target="notesMasters/notesMaster1.xml" Type="http://schemas.openxmlformats.org/officeDocument/2006/relationships/notesMaster"/><Relationship Id="rId5" Target="handoutMasters/handoutMaster1.xml" Type="http://schemas.openxmlformats.org/officeDocument/2006/relationships/handoutMaster"/><Relationship Id="rId6" Target="commentAuthors.xml" Type="http://schemas.openxmlformats.org/officeDocument/2006/relationships/commentAuthors"/><Relationship Id="rId7" Target="presProps.xml" Type="http://schemas.openxmlformats.org/officeDocument/2006/relationships/presProps"/><Relationship Id="rId8" Target="viewProps.xml" Type="http://schemas.openxmlformats.org/officeDocument/2006/relationships/viewProps"/><Relationship Id="rId9" Target="theme/theme1.xml" Type="http://schemas.openxmlformats.org/officeDocument/2006/relationships/theme"/></Relationships>
</file>

<file path=ppt/handoutMasters/_rels/handoutMaster1.xml.rels><?xml version="1.0" encoding="UTF-8" standalone="no"?><Relationships xmlns="http://schemas.openxmlformats.org/package/2006/relationships"><Relationship Id="rId1" Target="../theme/theme3.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6" y="2"/>
            <a:ext cx="3076099" cy="512764"/>
          </a:xfrm>
          <a:prstGeom prst="rect">
            <a:avLst/>
          </a:prstGeom>
        </p:spPr>
        <p:txBody>
          <a:bodyPr vert="horz" lIns="91753" tIns="45877" rIns="91753" bIns="45877"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4021615" y="2"/>
            <a:ext cx="3076098" cy="512764"/>
          </a:xfrm>
          <a:prstGeom prst="rect">
            <a:avLst/>
          </a:prstGeom>
        </p:spPr>
        <p:txBody>
          <a:bodyPr vert="horz" lIns="91753" tIns="45877" rIns="91753" bIns="45877" rtlCol="0"/>
          <a:lstStyle>
            <a:lvl1pPr algn="r">
              <a:defRPr sz="1200"/>
            </a:lvl1pPr>
          </a:lstStyle>
          <a:p>
            <a:fld id="{5D29E52E-B453-4965-A017-ACF5730CD25E}" type="datetimeFigureOut">
              <a:rPr kumimoji="1" lang="ja-JP" altLang="en-US" smtClean="0"/>
              <a:t>2020/10/15</a:t>
            </a:fld>
            <a:endParaRPr kumimoji="1" lang="ja-JP" altLang="en-US"/>
          </a:p>
        </p:txBody>
      </p:sp>
      <p:sp>
        <p:nvSpPr>
          <p:cNvPr id="4" name="フッター プレースホルダー 3"/>
          <p:cNvSpPr>
            <a:spLocks noGrp="1"/>
          </p:cNvSpPr>
          <p:nvPr>
            <p:ph type="ftr" sz="quarter" idx="2"/>
          </p:nvPr>
        </p:nvSpPr>
        <p:spPr>
          <a:xfrm>
            <a:off x="6" y="9721852"/>
            <a:ext cx="3076099" cy="512764"/>
          </a:xfrm>
          <a:prstGeom prst="rect">
            <a:avLst/>
          </a:prstGeom>
        </p:spPr>
        <p:txBody>
          <a:bodyPr vert="horz" lIns="91753" tIns="45877" rIns="91753" bIns="45877"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4021615" y="9721852"/>
            <a:ext cx="3076098" cy="512764"/>
          </a:xfrm>
          <a:prstGeom prst="rect">
            <a:avLst/>
          </a:prstGeom>
        </p:spPr>
        <p:txBody>
          <a:bodyPr vert="horz" lIns="91753" tIns="45877" rIns="91753" bIns="45877" rtlCol="0" anchor="b"/>
          <a:lstStyle>
            <a:lvl1pPr algn="r">
              <a:defRPr sz="1200"/>
            </a:lvl1pPr>
          </a:lstStyle>
          <a:p>
            <a:fld id="{1A740731-CC7D-47E8-AD94-48724531CE14}" type="slidenum">
              <a:rPr kumimoji="1" lang="ja-JP" altLang="en-US" smtClean="0"/>
              <a:t>‹#›</a:t>
            </a:fld>
            <a:endParaRPr kumimoji="1" lang="ja-JP" altLang="en-US"/>
          </a:p>
        </p:txBody>
      </p:sp>
    </p:spTree>
    <p:extLst>
      <p:ext uri="{BB962C8B-B14F-4D97-AF65-F5344CB8AC3E}">
        <p14:creationId xmlns:p14="http://schemas.microsoft.com/office/powerpoint/2010/main" val="17495588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no"?><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6" y="2"/>
            <a:ext cx="3076099" cy="512764"/>
          </a:xfrm>
          <a:prstGeom prst="rect">
            <a:avLst/>
          </a:prstGeom>
        </p:spPr>
        <p:txBody>
          <a:bodyPr vert="horz" lIns="91753" tIns="45877" rIns="91753" bIns="45877" rtlCol="0"/>
          <a:lstStyle>
            <a:lvl1pPr algn="l">
              <a:defRPr sz="1200"/>
            </a:lvl1pPr>
          </a:lstStyle>
          <a:p>
            <a:endParaRPr kumimoji="1" lang="ja-JP" altLang="en-US"/>
          </a:p>
        </p:txBody>
      </p:sp>
      <p:sp>
        <p:nvSpPr>
          <p:cNvPr id="3" name="日付プレースホルダー 2"/>
          <p:cNvSpPr>
            <a:spLocks noGrp="1"/>
          </p:cNvSpPr>
          <p:nvPr>
            <p:ph type="dt" idx="1"/>
          </p:nvPr>
        </p:nvSpPr>
        <p:spPr>
          <a:xfrm>
            <a:off x="4021615" y="2"/>
            <a:ext cx="3076098" cy="512764"/>
          </a:xfrm>
          <a:prstGeom prst="rect">
            <a:avLst/>
          </a:prstGeom>
        </p:spPr>
        <p:txBody>
          <a:bodyPr vert="horz" lIns="91753" tIns="45877" rIns="91753" bIns="45877" rtlCol="0"/>
          <a:lstStyle>
            <a:lvl1pPr algn="r">
              <a:defRPr sz="1200"/>
            </a:lvl1pPr>
          </a:lstStyle>
          <a:p>
            <a:fld id="{22DA3C80-06C1-4E61-A136-4AD74F9D7C7E}" type="datetimeFigureOut">
              <a:rPr kumimoji="1" lang="ja-JP" altLang="en-US" smtClean="0"/>
              <a:t>2020/10/15</a:t>
            </a:fld>
            <a:endParaRPr kumimoji="1" lang="ja-JP" altLang="en-US"/>
          </a:p>
        </p:txBody>
      </p:sp>
      <p:sp>
        <p:nvSpPr>
          <p:cNvPr id="4" name="スライド イメージ プレースホルダー 3"/>
          <p:cNvSpPr>
            <a:spLocks noGrp="1" noRot="1" noChangeAspect="1"/>
          </p:cNvSpPr>
          <p:nvPr>
            <p:ph type="sldImg" idx="2"/>
          </p:nvPr>
        </p:nvSpPr>
        <p:spPr>
          <a:xfrm>
            <a:off x="2354263" y="1277938"/>
            <a:ext cx="2392362" cy="3455987"/>
          </a:xfrm>
          <a:prstGeom prst="rect">
            <a:avLst/>
          </a:prstGeom>
          <a:noFill/>
          <a:ln w="12700">
            <a:solidFill>
              <a:prstClr val="black"/>
            </a:solidFill>
          </a:ln>
        </p:spPr>
        <p:txBody>
          <a:bodyPr vert="horz" lIns="91753" tIns="45877" rIns="91753" bIns="45877" rtlCol="0" anchor="ctr"/>
          <a:lstStyle/>
          <a:p>
            <a:endParaRPr lang="ja-JP" altLang="en-US"/>
          </a:p>
        </p:txBody>
      </p:sp>
      <p:sp>
        <p:nvSpPr>
          <p:cNvPr id="5" name="ノート プレースホルダー 4"/>
          <p:cNvSpPr>
            <a:spLocks noGrp="1"/>
          </p:cNvSpPr>
          <p:nvPr>
            <p:ph type="body" sz="quarter" idx="3"/>
          </p:nvPr>
        </p:nvSpPr>
        <p:spPr>
          <a:xfrm>
            <a:off x="710723" y="4926017"/>
            <a:ext cx="5679440" cy="4029075"/>
          </a:xfrm>
          <a:prstGeom prst="rect">
            <a:avLst/>
          </a:prstGeom>
        </p:spPr>
        <p:txBody>
          <a:bodyPr vert="horz" lIns="91753" tIns="45877" rIns="91753" bIns="4587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6" y="9721852"/>
            <a:ext cx="3076099" cy="512764"/>
          </a:xfrm>
          <a:prstGeom prst="rect">
            <a:avLst/>
          </a:prstGeom>
        </p:spPr>
        <p:txBody>
          <a:bodyPr vert="horz" lIns="91753" tIns="45877" rIns="91753" bIns="4587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4021615" y="9721852"/>
            <a:ext cx="3076098" cy="512764"/>
          </a:xfrm>
          <a:prstGeom prst="rect">
            <a:avLst/>
          </a:prstGeom>
        </p:spPr>
        <p:txBody>
          <a:bodyPr vert="horz" lIns="91753" tIns="45877" rIns="91753" bIns="45877" rtlCol="0" anchor="b"/>
          <a:lstStyle>
            <a:lvl1pPr algn="r">
              <a:defRPr sz="1200"/>
            </a:lvl1pPr>
          </a:lstStyle>
          <a:p>
            <a:fld id="{B5925D73-A605-4D3B-9233-D5FE4D7117AA}" type="slidenum">
              <a:rPr kumimoji="1" lang="ja-JP" altLang="en-US" smtClean="0"/>
              <a:t>‹#›</a:t>
            </a:fld>
            <a:endParaRPr kumimoji="1" lang="ja-JP" altLang="en-US"/>
          </a:p>
        </p:txBody>
      </p:sp>
    </p:spTree>
    <p:extLst>
      <p:ext uri="{BB962C8B-B14F-4D97-AF65-F5344CB8AC3E}">
        <p14:creationId xmlns:p14="http://schemas.microsoft.com/office/powerpoint/2010/main" val="1978280919"/>
      </p:ext>
    </p:extLst>
  </p:cSld>
  <p:clrMap bg1="lt1" tx1="dk1" bg2="lt2" tx2="dk2" accent1="accent1" accent2="accent2" accent3="accent3" accent4="accent4" accent5="accent5" accent6="accent6" hlink="hlink" folHlink="folHlink"/>
  <p:notesStyle>
    <a:lvl1pPr marL="0" algn="l" defTabSz="834557" rtl="0" eaLnBrk="1" latinLnBrk="0" hangingPunct="1">
      <a:defRPr kumimoji="1" sz="1096" kern="1200">
        <a:solidFill>
          <a:schemeClr val="tx1"/>
        </a:solidFill>
        <a:latin typeface="+mn-lt"/>
        <a:ea typeface="+mn-ea"/>
        <a:cs typeface="+mn-cs"/>
      </a:defRPr>
    </a:lvl1pPr>
    <a:lvl2pPr marL="417278" algn="l" defTabSz="834557" rtl="0" eaLnBrk="1" latinLnBrk="0" hangingPunct="1">
      <a:defRPr kumimoji="1" sz="1096" kern="1200">
        <a:solidFill>
          <a:schemeClr val="tx1"/>
        </a:solidFill>
        <a:latin typeface="+mn-lt"/>
        <a:ea typeface="+mn-ea"/>
        <a:cs typeface="+mn-cs"/>
      </a:defRPr>
    </a:lvl2pPr>
    <a:lvl3pPr marL="834557" algn="l" defTabSz="834557" rtl="0" eaLnBrk="1" latinLnBrk="0" hangingPunct="1">
      <a:defRPr kumimoji="1" sz="1096" kern="1200">
        <a:solidFill>
          <a:schemeClr val="tx1"/>
        </a:solidFill>
        <a:latin typeface="+mn-lt"/>
        <a:ea typeface="+mn-ea"/>
        <a:cs typeface="+mn-cs"/>
      </a:defRPr>
    </a:lvl3pPr>
    <a:lvl4pPr marL="1251836" algn="l" defTabSz="834557" rtl="0" eaLnBrk="1" latinLnBrk="0" hangingPunct="1">
      <a:defRPr kumimoji="1" sz="1096" kern="1200">
        <a:solidFill>
          <a:schemeClr val="tx1"/>
        </a:solidFill>
        <a:latin typeface="+mn-lt"/>
        <a:ea typeface="+mn-ea"/>
        <a:cs typeface="+mn-cs"/>
      </a:defRPr>
    </a:lvl4pPr>
    <a:lvl5pPr marL="1669114" algn="l" defTabSz="834557" rtl="0" eaLnBrk="1" latinLnBrk="0" hangingPunct="1">
      <a:defRPr kumimoji="1" sz="1096" kern="1200">
        <a:solidFill>
          <a:schemeClr val="tx1"/>
        </a:solidFill>
        <a:latin typeface="+mn-lt"/>
        <a:ea typeface="+mn-ea"/>
        <a:cs typeface="+mn-cs"/>
      </a:defRPr>
    </a:lvl5pPr>
    <a:lvl6pPr marL="2086393" algn="l" defTabSz="834557" rtl="0" eaLnBrk="1" latinLnBrk="0" hangingPunct="1">
      <a:defRPr kumimoji="1" sz="1096" kern="1200">
        <a:solidFill>
          <a:schemeClr val="tx1"/>
        </a:solidFill>
        <a:latin typeface="+mn-lt"/>
        <a:ea typeface="+mn-ea"/>
        <a:cs typeface="+mn-cs"/>
      </a:defRPr>
    </a:lvl6pPr>
    <a:lvl7pPr marL="2503672" algn="l" defTabSz="834557" rtl="0" eaLnBrk="1" latinLnBrk="0" hangingPunct="1">
      <a:defRPr kumimoji="1" sz="1096" kern="1200">
        <a:solidFill>
          <a:schemeClr val="tx1"/>
        </a:solidFill>
        <a:latin typeface="+mn-lt"/>
        <a:ea typeface="+mn-ea"/>
        <a:cs typeface="+mn-cs"/>
      </a:defRPr>
    </a:lvl7pPr>
    <a:lvl8pPr marL="2920951" algn="l" defTabSz="834557" rtl="0" eaLnBrk="1" latinLnBrk="0" hangingPunct="1">
      <a:defRPr kumimoji="1" sz="1096" kern="1200">
        <a:solidFill>
          <a:schemeClr val="tx1"/>
        </a:solidFill>
        <a:latin typeface="+mn-lt"/>
        <a:ea typeface="+mn-ea"/>
        <a:cs typeface="+mn-cs"/>
      </a:defRPr>
    </a:lvl8pPr>
    <a:lvl9pPr marL="3338229" algn="l" defTabSz="834557" rtl="0" eaLnBrk="1" latinLnBrk="0" hangingPunct="1">
      <a:defRPr kumimoji="1" sz="1096" kern="1200">
        <a:solidFill>
          <a:schemeClr val="tx1"/>
        </a:solidFill>
        <a:latin typeface="+mn-lt"/>
        <a:ea typeface="+mn-ea"/>
        <a:cs typeface="+mn-cs"/>
      </a:defRPr>
    </a:lvl9pPr>
  </p:notesStyle>
</p:notesMaster>
</file>

<file path=ppt/slideLayouts/_rels/slideLayout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a:xfrm>
            <a:off x="-2203303" y="8445388"/>
            <a:ext cx="1600200" cy="527403"/>
          </a:xfrm>
        </p:spPr>
        <p:txBody>
          <a:bodyPr/>
          <a:lstStyle/>
          <a:p>
            <a:fld id="{E02E02E8-6856-4A38-9436-21D7A92AF969}" type="datetime1">
              <a:rPr kumimoji="1" lang="ja-JP" altLang="en-US" smtClean="0"/>
              <a:t>2020/10/15</a:t>
            </a:fld>
            <a:endParaRPr kumimoji="1" lang="ja-JP" altLang="en-US"/>
          </a:p>
        </p:txBody>
      </p:sp>
      <p:sp>
        <p:nvSpPr>
          <p:cNvPr id="5" name="フッター プレースホルダー 4"/>
          <p:cNvSpPr>
            <a:spLocks noGrp="1"/>
          </p:cNvSpPr>
          <p:nvPr>
            <p:ph type="ftr" sz="quarter" idx="11"/>
          </p:nvPr>
        </p:nvSpPr>
        <p:spPr>
          <a:xfrm>
            <a:off x="-2489053" y="9181402"/>
            <a:ext cx="2171700" cy="527403"/>
          </a:xfrm>
        </p:spPr>
        <p:txBody>
          <a:bodyPr/>
          <a:lstStyle/>
          <a:p>
            <a:endParaRPr kumimoji="1" lang="ja-JP" altLang="en-US" dirty="0"/>
          </a:p>
        </p:txBody>
      </p:sp>
      <p:sp>
        <p:nvSpPr>
          <p:cNvPr id="6" name="スライド番号プレースホルダー 5"/>
          <p:cNvSpPr>
            <a:spLocks noGrp="1"/>
          </p:cNvSpPr>
          <p:nvPr>
            <p:ph type="sldNum" sz="quarter" idx="12"/>
          </p:nvPr>
        </p:nvSpPr>
        <p:spPr>
          <a:xfrm>
            <a:off x="1" y="9684982"/>
            <a:ext cx="6858000" cy="221018"/>
          </a:xfrm>
          <a:noFill/>
        </p:spPr>
        <p:txBody>
          <a:bodyPr wrap="square" lIns="36000" tIns="36000" rIns="36000" bIns="0">
            <a:spAutoFit/>
          </a:bodyPr>
          <a:lstStyle>
            <a:lvl1pPr algn="ctr">
              <a:defRPr sz="1200" b="1">
                <a:solidFill>
                  <a:schemeClr val="tx1"/>
                </a:solidFill>
                <a:latin typeface="メイリオ" panose="020B0604030504040204" pitchFamily="50" charset="-128"/>
                <a:ea typeface="メイリオ" panose="020B0604030504040204" pitchFamily="50" charset="-128"/>
              </a:defRPr>
            </a:lvl1pPr>
          </a:lstStyle>
          <a:p>
            <a:r>
              <a:rPr lang="en-US" altLang="ja-JP" dirty="0" smtClean="0"/>
              <a:t>- </a:t>
            </a:r>
            <a:fld id="{9E2A29CB-BA86-48A6-80E1-CB8750A963B5}" type="slidenum">
              <a:rPr lang="ja-JP" altLang="en-US" smtClean="0"/>
              <a:pPr/>
              <a:t>‹#›</a:t>
            </a:fld>
            <a:r>
              <a:rPr lang="ja-JP" altLang="en-US" dirty="0" smtClean="0"/>
              <a:t> </a:t>
            </a:r>
            <a:r>
              <a:rPr lang="en-US" altLang="ja-JP" dirty="0" smtClean="0"/>
              <a:t>-</a:t>
            </a:r>
            <a:endParaRPr lang="ja-JP" altLang="en-US" dirty="0"/>
          </a:p>
        </p:txBody>
      </p:sp>
    </p:spTree>
    <p:extLst>
      <p:ext uri="{BB962C8B-B14F-4D97-AF65-F5344CB8AC3E}">
        <p14:creationId xmlns:p14="http://schemas.microsoft.com/office/powerpoint/2010/main" val="2729154414"/>
      </p:ext>
    </p:extLst>
  </p:cSld>
  <p:clrMapOvr>
    <a:masterClrMapping/>
  </p:clrMapOvr>
  <p:timing>
    <p:tnLst>
      <p:par>
        <p:cTn id="1" dur="indefinite" restart="never" nodeType="tmRoot"/>
      </p:par>
    </p:tnLst>
  </p:timing>
  <p:extLst>
    <p:ext uri="{DCECCB84-F9BA-43D5-87BE-67443E8EF086}">
      <p15:sldGuideLst xmlns:p15="http://schemas.microsoft.com/office/powerpoint/2012/main">
        <p15:guide id="2" orient="horz" pos="3120" userDrawn="1">
          <p15:clr>
            <a:srgbClr val="FBAE40"/>
          </p15:clr>
        </p15:guide>
        <p15:guide id="3" pos="2160" userDrawn="1">
          <p15:clr>
            <a:srgbClr val="FBAE40"/>
          </p15:clr>
        </p15:guide>
        <p15:guide id="4" pos="4320" userDrawn="1">
          <p15:clr>
            <a:srgbClr val="FBAE40"/>
          </p15:clr>
        </p15:guide>
        <p15:guide id="5" userDrawn="1">
          <p15:clr>
            <a:srgbClr val="FBAE40"/>
          </p15:clr>
        </p15:guide>
        <p15:guide id="6" orient="horz" pos="6091" userDrawn="1">
          <p15:clr>
            <a:srgbClr val="FBAE40"/>
          </p15:clr>
        </p15:guide>
        <p15:guide id="7" orient="horz" pos="13"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タイトル スライド">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a:xfrm>
            <a:off x="-2203303" y="8445388"/>
            <a:ext cx="1600200" cy="527403"/>
          </a:xfrm>
        </p:spPr>
        <p:txBody>
          <a:bodyPr/>
          <a:lstStyle/>
          <a:p>
            <a:fld id="{E02E02E8-6856-4A38-9436-21D7A92AF969}" type="datetime1">
              <a:rPr kumimoji="1" lang="ja-JP" altLang="en-US" smtClean="0"/>
              <a:t>2020/10/15</a:t>
            </a:fld>
            <a:endParaRPr kumimoji="1" lang="ja-JP" altLang="en-US"/>
          </a:p>
        </p:txBody>
      </p:sp>
      <p:sp>
        <p:nvSpPr>
          <p:cNvPr id="5" name="フッター プレースホルダー 4"/>
          <p:cNvSpPr>
            <a:spLocks noGrp="1"/>
          </p:cNvSpPr>
          <p:nvPr>
            <p:ph type="ftr" sz="quarter" idx="11"/>
          </p:nvPr>
        </p:nvSpPr>
        <p:spPr>
          <a:xfrm>
            <a:off x="-2489053" y="9181402"/>
            <a:ext cx="2171700" cy="527403"/>
          </a:xfrm>
        </p:spPr>
        <p:txBody>
          <a:bodyPr/>
          <a:lstStyle/>
          <a:p>
            <a:endParaRPr kumimoji="1" lang="ja-JP" altLang="en-US" dirty="0"/>
          </a:p>
        </p:txBody>
      </p:sp>
      <p:sp>
        <p:nvSpPr>
          <p:cNvPr id="6" name="スライド番号プレースホルダー 5"/>
          <p:cNvSpPr>
            <a:spLocks noGrp="1"/>
          </p:cNvSpPr>
          <p:nvPr>
            <p:ph type="sldNum" sz="quarter" idx="12"/>
          </p:nvPr>
        </p:nvSpPr>
        <p:spPr>
          <a:xfrm>
            <a:off x="1" y="9684982"/>
            <a:ext cx="6858000" cy="221018"/>
          </a:xfrm>
          <a:noFill/>
        </p:spPr>
        <p:txBody>
          <a:bodyPr wrap="square" lIns="36000" tIns="36000" rIns="36000" bIns="0">
            <a:spAutoFit/>
          </a:bodyPr>
          <a:lstStyle>
            <a:lvl1pPr algn="ctr">
              <a:defRPr sz="1200" b="1">
                <a:solidFill>
                  <a:schemeClr val="tx1"/>
                </a:solidFill>
                <a:latin typeface="メイリオ" panose="020B0604030504040204" pitchFamily="50" charset="-128"/>
                <a:ea typeface="メイリオ" panose="020B0604030504040204" pitchFamily="50" charset="-128"/>
              </a:defRPr>
            </a:lvl1pPr>
          </a:lstStyle>
          <a:p>
            <a:r>
              <a:rPr lang="en-US" altLang="ja-JP" dirty="0" smtClean="0"/>
              <a:t>- </a:t>
            </a:r>
            <a:fld id="{9E2A29CB-BA86-48A6-80E1-CB8750A963B5}" type="slidenum">
              <a:rPr lang="ja-JP" altLang="en-US" smtClean="0"/>
              <a:pPr/>
              <a:t>‹#›</a:t>
            </a:fld>
            <a:r>
              <a:rPr lang="ja-JP" altLang="en-US" dirty="0" smtClean="0"/>
              <a:t> </a:t>
            </a:r>
            <a:r>
              <a:rPr lang="en-US" altLang="ja-JP" dirty="0" smtClean="0"/>
              <a:t>-</a:t>
            </a:r>
            <a:endParaRPr lang="ja-JP" altLang="en-US" dirty="0"/>
          </a:p>
        </p:txBody>
      </p:sp>
      <p:sp>
        <p:nvSpPr>
          <p:cNvPr id="7" name="タイトル プレースホルダー 1"/>
          <p:cNvSpPr>
            <a:spLocks noGrp="1"/>
          </p:cNvSpPr>
          <p:nvPr>
            <p:ph type="title"/>
          </p:nvPr>
        </p:nvSpPr>
        <p:spPr>
          <a:xfrm>
            <a:off x="1" y="20638"/>
            <a:ext cx="6838322" cy="648000"/>
          </a:xfrm>
          <a:prstGeom prst="rect">
            <a:avLst/>
          </a:prstGeom>
          <a:solidFill>
            <a:schemeClr val="accent1">
              <a:lumMod val="40000"/>
              <a:lumOff val="60000"/>
            </a:schemeClr>
          </a:solidFill>
        </p:spPr>
        <p:txBody>
          <a:bodyPr vert="horz" lIns="72000" tIns="72000" rIns="72000" bIns="36000" rtlCol="0" anchor="ctr">
            <a:noAutofit/>
          </a:bodyPr>
          <a:lstStyle>
            <a:lvl1pPr>
              <a:defRPr sz="2400" b="1" kern="1200" spc="-20" baseline="0"/>
            </a:lvl1p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sz="quarter" idx="13"/>
          </p:nvPr>
        </p:nvSpPr>
        <p:spPr>
          <a:xfrm>
            <a:off x="44624" y="776536"/>
            <a:ext cx="6768000" cy="914400"/>
          </a:xfrm>
          <a:ln w="6350">
            <a:solidFill>
              <a:schemeClr val="tx1"/>
            </a:solidFill>
          </a:ln>
        </p:spPr>
        <p:txBody>
          <a:bodyPr lIns="72000" tIns="72000" rIns="72000" bIns="36000">
            <a:normAutofit/>
          </a:bodyPr>
          <a:lstStyle>
            <a:lvl1pPr marL="216000" indent="-180000" algn="just">
              <a:buClr>
                <a:schemeClr val="accent1">
                  <a:lumMod val="75000"/>
                </a:schemeClr>
              </a:buClr>
              <a:buFont typeface="Wingdings" panose="05000000000000000000" pitchFamily="2" charset="2"/>
              <a:buChar char="l"/>
              <a:defRPr sz="1400"/>
            </a:lvl1pPr>
          </a:lstStyle>
          <a:p>
            <a:pPr lvl="0"/>
            <a:r>
              <a:rPr kumimoji="1" lang="ja-JP" altLang="en-US" dirty="0" smtClean="0"/>
              <a:t>マスター テキストの書式設定</a:t>
            </a:r>
          </a:p>
        </p:txBody>
      </p:sp>
    </p:spTree>
    <p:extLst>
      <p:ext uri="{BB962C8B-B14F-4D97-AF65-F5344CB8AC3E}">
        <p14:creationId xmlns:p14="http://schemas.microsoft.com/office/powerpoint/2010/main" val="1566584331"/>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2160" userDrawn="1">
          <p15:clr>
            <a:srgbClr val="FBAE40"/>
          </p15:clr>
        </p15:guide>
        <p15:guide id="2" orient="horz" pos="3120" userDrawn="1">
          <p15:clr>
            <a:srgbClr val="FBAE40"/>
          </p15:clr>
        </p15:guide>
        <p15:guide id="3" orient="horz" pos="6091" userDrawn="1">
          <p15:clr>
            <a:srgbClr val="FBAE40"/>
          </p15:clr>
        </p15:guide>
        <p15:guide id="4" orient="horz" pos="13" userDrawn="1">
          <p15:clr>
            <a:srgbClr val="FBAE40"/>
          </p15:clr>
        </p15:guide>
        <p15:guide id="5" pos="28" userDrawn="1">
          <p15:clr>
            <a:srgbClr val="FBAE40"/>
          </p15:clr>
        </p15:guide>
        <p15:guide id="6" pos="4292" userDrawn="1">
          <p15:clr>
            <a:srgbClr val="FBAE40"/>
          </p15:clr>
        </p15:guide>
      </p15:sldGuideLst>
    </p:ext>
  </p:extLst>
</p:sldLayout>
</file>

<file path=ppt/slideMasters/_rels/slideMaster1.xml.rels><?xml version="1.0" encoding="UTF-8" standalone="no"?><Relationships xmlns="http://schemas.openxmlformats.org/package/2006/relationships"><Relationship Id="rId1" Target="../slideLayouts/slideLayout1.xml" Type="http://schemas.openxmlformats.org/officeDocument/2006/relationships/slideLayout"/><Relationship Id="rId2" Target="../slideLayouts/slideLayout2.xml" Type="http://schemas.openxmlformats.org/officeDocument/2006/relationships/slideLayout"/><Relationship Id="rId3" Target="../theme/theme1.xml" Type="http://schemas.openxmlformats.org/officeDocument/2006/relationships/theme"/></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33062" y="452500"/>
            <a:ext cx="6172200" cy="1651000"/>
          </a:xfrm>
          <a:prstGeom prst="rect">
            <a:avLst/>
          </a:prstGeom>
        </p:spPr>
        <p:txBody>
          <a:bodyPr vert="horz" lIns="91440" tIns="45720" rIns="91440" bIns="45720" rtlCol="0" anchor="ctr">
            <a:noAutofit/>
          </a:body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ー 3"/>
          <p:cNvSpPr>
            <a:spLocks noGrp="1"/>
          </p:cNvSpPr>
          <p:nvPr>
            <p:ph type="dt" sz="half" idx="2"/>
          </p:nvPr>
        </p:nvSpPr>
        <p:spPr>
          <a:xfrm>
            <a:off x="-1832148" y="8481392"/>
            <a:ext cx="1600200" cy="527403"/>
          </a:xfrm>
          <a:prstGeom prst="rect">
            <a:avLst/>
          </a:prstGeom>
        </p:spPr>
        <p:txBody>
          <a:bodyPr vert="horz" lIns="91440" tIns="45720" rIns="91440" bIns="45720" rtlCol="0" anchor="ctr"/>
          <a:lstStyle>
            <a:lvl1pPr algn="l">
              <a:defRPr sz="1572">
                <a:solidFill>
                  <a:schemeClr val="tx1">
                    <a:tint val="75000"/>
                  </a:schemeClr>
                </a:solidFill>
                <a:latin typeface="メイリオ" panose="020B0604030504040204" pitchFamily="50" charset="-128"/>
                <a:ea typeface="メイリオ" panose="020B0604030504040204" pitchFamily="50" charset="-128"/>
              </a:defRPr>
            </a:lvl1pPr>
          </a:lstStyle>
          <a:p>
            <a:fld id="{A5A9D8A8-49EB-41C3-B21E-EA2729AB8A43}" type="datetime1">
              <a:rPr lang="ja-JP" altLang="en-US" smtClean="0"/>
              <a:t>2020/10/15</a:t>
            </a:fld>
            <a:endParaRPr lang="ja-JP" altLang="en-US"/>
          </a:p>
        </p:txBody>
      </p:sp>
      <p:sp>
        <p:nvSpPr>
          <p:cNvPr id="5" name="フッター プレースホルダー 4"/>
          <p:cNvSpPr>
            <a:spLocks noGrp="1"/>
          </p:cNvSpPr>
          <p:nvPr>
            <p:ph type="ftr" sz="quarter" idx="3"/>
          </p:nvPr>
        </p:nvSpPr>
        <p:spPr>
          <a:xfrm>
            <a:off x="-2403648" y="9181402"/>
            <a:ext cx="2171700" cy="527403"/>
          </a:xfrm>
          <a:prstGeom prst="rect">
            <a:avLst/>
          </a:prstGeom>
        </p:spPr>
        <p:txBody>
          <a:bodyPr vert="horz" lIns="91440" tIns="45720" rIns="91440" bIns="45720" rtlCol="0" anchor="ctr"/>
          <a:lstStyle>
            <a:lvl1pPr algn="ctr">
              <a:defRPr sz="1572">
                <a:solidFill>
                  <a:schemeClr val="tx1">
                    <a:tint val="75000"/>
                  </a:schemeClr>
                </a:solidFill>
                <a:latin typeface="メイリオ" panose="020B0604030504040204" pitchFamily="50" charset="-128"/>
                <a:ea typeface="メイリオ" panose="020B0604030504040204" pitchFamily="50" charset="-128"/>
              </a:defRPr>
            </a:lvl1pPr>
          </a:lstStyle>
          <a:p>
            <a:endParaRPr lang="ja-JP" altLang="en-US" dirty="0"/>
          </a:p>
        </p:txBody>
      </p:sp>
      <p:sp>
        <p:nvSpPr>
          <p:cNvPr id="6" name="スライド番号プレースホルダー 5"/>
          <p:cNvSpPr>
            <a:spLocks noGrp="1"/>
          </p:cNvSpPr>
          <p:nvPr>
            <p:ph type="sldNum" sz="quarter" idx="4"/>
          </p:nvPr>
        </p:nvSpPr>
        <p:spPr>
          <a:xfrm>
            <a:off x="9000" y="9684982"/>
            <a:ext cx="6840000" cy="221018"/>
          </a:xfrm>
          <a:prstGeom prst="rect">
            <a:avLst/>
          </a:prstGeom>
        </p:spPr>
        <p:txBody>
          <a:bodyPr vert="horz" lIns="36000" tIns="36000" rIns="36000" bIns="0" rtlCol="0" anchor="ctr">
            <a:spAutoFit/>
          </a:bodyPr>
          <a:lstStyle>
            <a:lvl1pPr algn="ctr">
              <a:defRPr sz="1200" b="1">
                <a:solidFill>
                  <a:schemeClr val="tx1"/>
                </a:solidFill>
                <a:latin typeface="メイリオ" panose="020B0604030504040204" pitchFamily="50" charset="-128"/>
                <a:ea typeface="メイリオ" panose="020B0604030504040204" pitchFamily="50" charset="-128"/>
              </a:defRPr>
            </a:lvl1pPr>
          </a:lstStyle>
          <a:p>
            <a:r>
              <a:rPr lang="en-US" altLang="ja-JP" smtClean="0"/>
              <a:t>- </a:t>
            </a:r>
            <a:fld id="{9E2A29CB-BA86-48A6-80E1-CB8750A963B5}" type="slidenum">
              <a:rPr lang="ja-JP" altLang="en-US" smtClean="0"/>
              <a:pPr/>
              <a:t>‹#›</a:t>
            </a:fld>
            <a:r>
              <a:rPr lang="ja-JP" altLang="en-US" smtClean="0"/>
              <a:t> </a:t>
            </a:r>
            <a:r>
              <a:rPr lang="en-US" altLang="ja-JP" smtClean="0"/>
              <a:t>-</a:t>
            </a:r>
            <a:endParaRPr lang="ja-JP" altLang="en-US" dirty="0"/>
          </a:p>
        </p:txBody>
      </p:sp>
    </p:spTree>
    <p:extLst>
      <p:ext uri="{BB962C8B-B14F-4D97-AF65-F5344CB8AC3E}">
        <p14:creationId xmlns:p14="http://schemas.microsoft.com/office/powerpoint/2010/main" val="188510419"/>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1198083" rtl="0" eaLnBrk="1" latinLnBrk="0" hangingPunct="1">
        <a:spcBef>
          <a:spcPct val="0"/>
        </a:spcBef>
        <a:buNone/>
        <a:defRPr kumimoji="1" sz="3200" kern="1200">
          <a:solidFill>
            <a:schemeClr val="tx1"/>
          </a:solidFill>
          <a:latin typeface="メイリオ" panose="020B0604030504040204" pitchFamily="50" charset="-128"/>
          <a:ea typeface="メイリオ" panose="020B0604030504040204" pitchFamily="50" charset="-128"/>
          <a:cs typeface="+mj-cs"/>
        </a:defRPr>
      </a:lvl1pPr>
    </p:titleStyle>
    <p:bodyStyle>
      <a:lvl1pPr marL="449281" indent="-449281" algn="l" defTabSz="1198083" rtl="0" eaLnBrk="1" latinLnBrk="0" hangingPunct="1">
        <a:spcBef>
          <a:spcPct val="20000"/>
        </a:spcBef>
        <a:buFont typeface="Arial"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1pPr>
      <a:lvl2pPr marL="973443" indent="-374401" algn="l" defTabSz="1198083" rtl="0" eaLnBrk="1" latinLnBrk="0" hangingPunct="1">
        <a:spcBef>
          <a:spcPct val="20000"/>
        </a:spcBef>
        <a:buFont typeface="Arial"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497603" indent="-299520" algn="l" defTabSz="1198083" rtl="0" eaLnBrk="1" latinLnBrk="0" hangingPunct="1">
        <a:spcBef>
          <a:spcPct val="20000"/>
        </a:spcBef>
        <a:buFont typeface="Arial"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3pPr>
      <a:lvl4pPr marL="2096644" indent="-299520" algn="l" defTabSz="1198083" rtl="0" eaLnBrk="1" latinLnBrk="0" hangingPunct="1">
        <a:spcBef>
          <a:spcPct val="20000"/>
        </a:spcBef>
        <a:buFont typeface="Arial"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4pPr>
      <a:lvl5pPr marL="2695687" indent="-299520" algn="l" defTabSz="1198083" rtl="0" eaLnBrk="1" latinLnBrk="0" hangingPunct="1">
        <a:spcBef>
          <a:spcPct val="20000"/>
        </a:spcBef>
        <a:buFont typeface="Arial"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5pPr>
      <a:lvl6pPr marL="3294726" indent="-299520" algn="l" defTabSz="1198083" rtl="0" eaLnBrk="1" latinLnBrk="0" hangingPunct="1">
        <a:spcBef>
          <a:spcPct val="20000"/>
        </a:spcBef>
        <a:buFont typeface="Arial" pitchFamily="34" charset="0"/>
        <a:buChar char="•"/>
        <a:defRPr kumimoji="1" sz="2621" kern="1200">
          <a:solidFill>
            <a:schemeClr val="tx1"/>
          </a:solidFill>
          <a:latin typeface="+mn-lt"/>
          <a:ea typeface="+mn-ea"/>
          <a:cs typeface="+mn-cs"/>
        </a:defRPr>
      </a:lvl6pPr>
      <a:lvl7pPr marL="3893768" indent="-299520" algn="l" defTabSz="1198083" rtl="0" eaLnBrk="1" latinLnBrk="0" hangingPunct="1">
        <a:spcBef>
          <a:spcPct val="20000"/>
        </a:spcBef>
        <a:buFont typeface="Arial" pitchFamily="34" charset="0"/>
        <a:buChar char="•"/>
        <a:defRPr kumimoji="1" sz="2621" kern="1200">
          <a:solidFill>
            <a:schemeClr val="tx1"/>
          </a:solidFill>
          <a:latin typeface="+mn-lt"/>
          <a:ea typeface="+mn-ea"/>
          <a:cs typeface="+mn-cs"/>
        </a:defRPr>
      </a:lvl7pPr>
      <a:lvl8pPr marL="4492809" indent="-299520" algn="l" defTabSz="1198083" rtl="0" eaLnBrk="1" latinLnBrk="0" hangingPunct="1">
        <a:spcBef>
          <a:spcPct val="20000"/>
        </a:spcBef>
        <a:buFont typeface="Arial" pitchFamily="34" charset="0"/>
        <a:buChar char="•"/>
        <a:defRPr kumimoji="1" sz="2621" kern="1200">
          <a:solidFill>
            <a:schemeClr val="tx1"/>
          </a:solidFill>
          <a:latin typeface="+mn-lt"/>
          <a:ea typeface="+mn-ea"/>
          <a:cs typeface="+mn-cs"/>
        </a:defRPr>
      </a:lvl8pPr>
      <a:lvl9pPr marL="5091851" indent="-299520" algn="l" defTabSz="1198083" rtl="0" eaLnBrk="1" latinLnBrk="0" hangingPunct="1">
        <a:spcBef>
          <a:spcPct val="20000"/>
        </a:spcBef>
        <a:buFont typeface="Arial" pitchFamily="34" charset="0"/>
        <a:buChar char="•"/>
        <a:defRPr kumimoji="1" sz="2621" kern="1200">
          <a:solidFill>
            <a:schemeClr val="tx1"/>
          </a:solidFill>
          <a:latin typeface="+mn-lt"/>
          <a:ea typeface="+mn-ea"/>
          <a:cs typeface="+mn-cs"/>
        </a:defRPr>
      </a:lvl9pPr>
    </p:bodyStyle>
    <p:otherStyle>
      <a:defPPr>
        <a:defRPr lang="ja-JP"/>
      </a:defPPr>
      <a:lvl1pPr marL="0" algn="l" defTabSz="1198083" rtl="0" eaLnBrk="1" latinLnBrk="0" hangingPunct="1">
        <a:defRPr kumimoji="1" sz="2359" kern="1200">
          <a:solidFill>
            <a:schemeClr val="tx1"/>
          </a:solidFill>
          <a:latin typeface="+mn-lt"/>
          <a:ea typeface="+mn-ea"/>
          <a:cs typeface="+mn-cs"/>
        </a:defRPr>
      </a:lvl1pPr>
      <a:lvl2pPr marL="599042" algn="l" defTabSz="1198083" rtl="0" eaLnBrk="1" latinLnBrk="0" hangingPunct="1">
        <a:defRPr kumimoji="1" sz="2359" kern="1200">
          <a:solidFill>
            <a:schemeClr val="tx1"/>
          </a:solidFill>
          <a:latin typeface="+mn-lt"/>
          <a:ea typeface="+mn-ea"/>
          <a:cs typeface="+mn-cs"/>
        </a:defRPr>
      </a:lvl2pPr>
      <a:lvl3pPr marL="1198083" algn="l" defTabSz="1198083" rtl="0" eaLnBrk="1" latinLnBrk="0" hangingPunct="1">
        <a:defRPr kumimoji="1" sz="2359" kern="1200">
          <a:solidFill>
            <a:schemeClr val="tx1"/>
          </a:solidFill>
          <a:latin typeface="+mn-lt"/>
          <a:ea typeface="+mn-ea"/>
          <a:cs typeface="+mn-cs"/>
        </a:defRPr>
      </a:lvl3pPr>
      <a:lvl4pPr marL="1797124" algn="l" defTabSz="1198083" rtl="0" eaLnBrk="1" latinLnBrk="0" hangingPunct="1">
        <a:defRPr kumimoji="1" sz="2359" kern="1200">
          <a:solidFill>
            <a:schemeClr val="tx1"/>
          </a:solidFill>
          <a:latin typeface="+mn-lt"/>
          <a:ea typeface="+mn-ea"/>
          <a:cs typeface="+mn-cs"/>
        </a:defRPr>
      </a:lvl4pPr>
      <a:lvl5pPr marL="2396165" algn="l" defTabSz="1198083" rtl="0" eaLnBrk="1" latinLnBrk="0" hangingPunct="1">
        <a:defRPr kumimoji="1" sz="2359" kern="1200">
          <a:solidFill>
            <a:schemeClr val="tx1"/>
          </a:solidFill>
          <a:latin typeface="+mn-lt"/>
          <a:ea typeface="+mn-ea"/>
          <a:cs typeface="+mn-cs"/>
        </a:defRPr>
      </a:lvl5pPr>
      <a:lvl6pPr marL="2995206" algn="l" defTabSz="1198083" rtl="0" eaLnBrk="1" latinLnBrk="0" hangingPunct="1">
        <a:defRPr kumimoji="1" sz="2359" kern="1200">
          <a:solidFill>
            <a:schemeClr val="tx1"/>
          </a:solidFill>
          <a:latin typeface="+mn-lt"/>
          <a:ea typeface="+mn-ea"/>
          <a:cs typeface="+mn-cs"/>
        </a:defRPr>
      </a:lvl6pPr>
      <a:lvl7pPr marL="3594247" algn="l" defTabSz="1198083" rtl="0" eaLnBrk="1" latinLnBrk="0" hangingPunct="1">
        <a:defRPr kumimoji="1" sz="2359" kern="1200">
          <a:solidFill>
            <a:schemeClr val="tx1"/>
          </a:solidFill>
          <a:latin typeface="+mn-lt"/>
          <a:ea typeface="+mn-ea"/>
          <a:cs typeface="+mn-cs"/>
        </a:defRPr>
      </a:lvl7pPr>
      <a:lvl8pPr marL="4193290" algn="l" defTabSz="1198083" rtl="0" eaLnBrk="1" latinLnBrk="0" hangingPunct="1">
        <a:defRPr kumimoji="1" sz="2359" kern="1200">
          <a:solidFill>
            <a:schemeClr val="tx1"/>
          </a:solidFill>
          <a:latin typeface="+mn-lt"/>
          <a:ea typeface="+mn-ea"/>
          <a:cs typeface="+mn-cs"/>
        </a:defRPr>
      </a:lvl8pPr>
      <a:lvl9pPr marL="4792330" algn="l" defTabSz="1198083" rtl="0" eaLnBrk="1" latinLnBrk="0" hangingPunct="1">
        <a:defRPr kumimoji="1" sz="2359" kern="1200">
          <a:solidFill>
            <a:schemeClr val="tx1"/>
          </a:solidFill>
          <a:latin typeface="+mn-lt"/>
          <a:ea typeface="+mn-ea"/>
          <a:cs typeface="+mn-cs"/>
        </a:defRPr>
      </a:lvl9pPr>
    </p:otherStyle>
  </p:txStyles>
</p:sldMaster>
</file>

<file path=ppt/slides/_rels/slide1.xml.rels><?xml version="1.0" encoding="UTF-8" standalone="no"?><Relationships xmlns="http://schemas.openxmlformats.org/package/2006/relationships"><Relationship Id="rId1" Target="../slideLayouts/slideLayout1.xml" Type="http://schemas.openxmlformats.org/officeDocument/2006/relationships/slideLayout"/><Relationship Id="rId2" Target="../media/image1.jpg" Type="http://schemas.openxmlformats.org/officeDocument/2006/relationships/image"/><Relationship Id="rId3" Target="../media/image2.png" Type="http://schemas.openxmlformats.org/officeDocument/2006/relationships/image"/><Relationship Id="rId4" Target="../media/image3.png" Type="http://schemas.openxmlformats.org/officeDocument/2006/relationships/image"/><Relationship Id="rId5" Target="../media/image4.png" Type="http://schemas.openxmlformats.org/officeDocument/2006/relationships/image"/><Relationship Id="rId6" Target="../media/image5.png" Type="http://schemas.openxmlformats.org/officeDocument/2006/relationships/image"/><Relationship Id="rId7" Target="../media/image6.png" Type="http://schemas.openxmlformats.org/officeDocument/2006/relationships/image"/><Relationship Id="rId8" Target="../media/image7.jpg" Type="http://schemas.openxmlformats.org/officeDocument/2006/relationships/image"/><Relationship Id="rId9" Target="../media/image8.png" Type="http://schemas.openxmlformats.org/officeDocument/2006/relationships/image"/></Relationships>
</file>

<file path=ppt/slides/_rels/slide2.xml.rels><?xml version="1.0" encoding="UTF-8" standalone="no"?><Relationships xmlns="http://schemas.openxmlformats.org/package/2006/relationships"><Relationship Id="rId1" Target="../slideLayouts/slideLayout1.xml" Type="http://schemas.openxmlformats.org/officeDocument/2006/relationships/slideLayout"/><Relationship Id="rId10" Target="../media/image17.png" Type="http://schemas.openxmlformats.org/officeDocument/2006/relationships/image"/><Relationship Id="rId11" Target="../media/image18.jpeg" Type="http://schemas.openxmlformats.org/officeDocument/2006/relationships/image"/><Relationship Id="rId12" Target="../media/image19.png" Type="http://schemas.openxmlformats.org/officeDocument/2006/relationships/image"/><Relationship Id="rId13" Target="../media/image20.png" Type="http://schemas.openxmlformats.org/officeDocument/2006/relationships/image"/><Relationship Id="rId2" Target="../media/image9.png" Type="http://schemas.openxmlformats.org/officeDocument/2006/relationships/image"/><Relationship Id="rId3" Target="../media/image10.png" Type="http://schemas.openxmlformats.org/officeDocument/2006/relationships/image"/><Relationship Id="rId4" Target="../media/image11.png" Type="http://schemas.openxmlformats.org/officeDocument/2006/relationships/image"/><Relationship Id="rId5" Target="../media/image12.png" Type="http://schemas.openxmlformats.org/officeDocument/2006/relationships/image"/><Relationship Id="rId6" Target="../media/image13.png" Type="http://schemas.openxmlformats.org/officeDocument/2006/relationships/image"/><Relationship Id="rId7" Target="../media/image14.png" Type="http://schemas.openxmlformats.org/officeDocument/2006/relationships/image"/><Relationship Id="rId8" Target="../media/image15.jpeg" Type="http://schemas.openxmlformats.org/officeDocument/2006/relationships/image"/><Relationship Id="rId9" Target="../media/image16.png" Type="http://schemas.openxmlformats.org/officeDocument/2006/relationships/imag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グループ化 4"/>
          <p:cNvGrpSpPr/>
          <p:nvPr/>
        </p:nvGrpSpPr>
        <p:grpSpPr>
          <a:xfrm>
            <a:off x="-12477" y="55218"/>
            <a:ext cx="6870477" cy="9614307"/>
            <a:chOff x="-12477" y="55218"/>
            <a:chExt cx="6870477" cy="9614307"/>
          </a:xfrm>
        </p:grpSpPr>
        <p:sp>
          <p:nvSpPr>
            <p:cNvPr id="32" name="正方形/長方形 31"/>
            <p:cNvSpPr/>
            <p:nvPr/>
          </p:nvSpPr>
          <p:spPr>
            <a:xfrm>
              <a:off x="-3936" y="1388665"/>
              <a:ext cx="6861936" cy="8280860"/>
            </a:xfrm>
            <a:prstGeom prst="rect">
              <a:avLst/>
            </a:prstGeom>
            <a:solidFill>
              <a:srgbClr val="FFFF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100" u="sng" dirty="0">
                <a:solidFill>
                  <a:schemeClr val="tx1"/>
                </a:solidFill>
                <a:latin typeface="メイリオ" panose="020B0604030504040204" pitchFamily="50" charset="-128"/>
                <a:ea typeface="メイリオ" panose="020B0604030504040204" pitchFamily="50" charset="-128"/>
              </a:endParaRPr>
            </a:p>
          </p:txBody>
        </p:sp>
        <p:sp>
          <p:nvSpPr>
            <p:cNvPr id="67" name="テキスト ボックス 66"/>
            <p:cNvSpPr txBox="1"/>
            <p:nvPr/>
          </p:nvSpPr>
          <p:spPr>
            <a:xfrm>
              <a:off x="-12477" y="175320"/>
              <a:ext cx="6860559" cy="457200"/>
            </a:xfrm>
            <a:prstGeom prst="rect">
              <a:avLst/>
            </a:prstGeom>
            <a:noFill/>
          </p:spPr>
          <p:txBody>
            <a:bodyPr wrap="none" lIns="108000" tIns="72000" rIns="72000" bIns="36000" rtlCol="0" anchor="ctr">
              <a:noAutofit/>
            </a:bodyPr>
            <a:lstStyle/>
            <a:p>
              <a:pPr algn="ctr"/>
              <a:r>
                <a:rPr lang="ja-JP" altLang="en-US" sz="1200" b="1" spc="-40" dirty="0" smtClean="0">
                  <a:solidFill>
                    <a:schemeClr val="bg1"/>
                  </a:solidFill>
                  <a:latin typeface="メイリオ" panose="020B0604030504040204" pitchFamily="50" charset="-128"/>
                  <a:ea typeface="メイリオ" panose="020B0604030504040204" pitchFamily="50" charset="-128"/>
                </a:rPr>
                <a:t>　</a:t>
              </a:r>
              <a:r>
                <a:rPr lang="ja-JP" altLang="en-US" sz="3200" b="1" spc="300" dirty="0">
                  <a:solidFill>
                    <a:srgbClr val="92D050"/>
                  </a:solidFill>
                  <a:latin typeface="メイリオ" panose="020B0604030504040204" pitchFamily="50" charset="-128"/>
                  <a:ea typeface="メイリオ" panose="020B0604030504040204" pitchFamily="50" charset="-128"/>
                </a:rPr>
                <a:t>主な相談窓口</a:t>
              </a:r>
              <a:r>
                <a:rPr lang="ja-JP" altLang="en-US" sz="3200" b="1" spc="300" dirty="0" smtClean="0">
                  <a:solidFill>
                    <a:srgbClr val="92D050"/>
                  </a:solidFill>
                  <a:latin typeface="メイリオ" panose="020B0604030504040204" pitchFamily="50" charset="-128"/>
                  <a:ea typeface="メイリオ" panose="020B0604030504040204" pitchFamily="50" charset="-128"/>
                </a:rPr>
                <a:t>一覧</a:t>
              </a:r>
              <a:endParaRPr lang="ja-JP" altLang="en-US" sz="3200" b="1" spc="300" dirty="0">
                <a:solidFill>
                  <a:srgbClr val="92D050"/>
                </a:solidFill>
                <a:latin typeface="メイリオ" panose="020B0604030504040204" pitchFamily="50" charset="-128"/>
                <a:ea typeface="メイリオ" panose="020B0604030504040204" pitchFamily="50" charset="-128"/>
              </a:endParaRPr>
            </a:p>
          </p:txBody>
        </p:sp>
        <p:sp>
          <p:nvSpPr>
            <p:cNvPr id="89" name="テキスト ボックス 88"/>
            <p:cNvSpPr txBox="1"/>
            <p:nvPr/>
          </p:nvSpPr>
          <p:spPr>
            <a:xfrm>
              <a:off x="7735" y="1388604"/>
              <a:ext cx="6840347" cy="357284"/>
            </a:xfrm>
            <a:prstGeom prst="rect">
              <a:avLst/>
            </a:prstGeom>
            <a:solidFill>
              <a:srgbClr val="FF0066"/>
            </a:solidFill>
          </p:spPr>
          <p:txBody>
            <a:bodyPr wrap="none" lIns="108000" tIns="72000" rIns="72000" bIns="36000" rtlCol="0" anchor="ctr">
              <a:noAutofit/>
            </a:bodyPr>
            <a:lstStyle/>
            <a:p>
              <a:r>
                <a:rPr lang="ja-JP" altLang="en-US" sz="1800" b="1" spc="-40" dirty="0" smtClean="0">
                  <a:solidFill>
                    <a:schemeClr val="bg1"/>
                  </a:solidFill>
                  <a:latin typeface="メイリオ" panose="020B0604030504040204" pitchFamily="50" charset="-128"/>
                  <a:ea typeface="メイリオ" panose="020B0604030504040204" pitchFamily="50" charset="-128"/>
                </a:rPr>
                <a:t>　電話相談</a:t>
              </a:r>
              <a:r>
                <a:rPr lang="ja-JP" altLang="en-US" sz="1600" b="1" spc="-40" dirty="0" smtClean="0">
                  <a:solidFill>
                    <a:schemeClr val="bg1"/>
                  </a:solidFill>
                  <a:latin typeface="メイリオ" panose="020B0604030504040204" pitchFamily="50" charset="-128"/>
                  <a:ea typeface="メイリオ" panose="020B0604030504040204" pitchFamily="50" charset="-128"/>
                </a:rPr>
                <a:t>　</a:t>
              </a:r>
              <a:r>
                <a:rPr lang="ja-JP" altLang="en-US" sz="1000" spc="-40" dirty="0" smtClean="0">
                  <a:solidFill>
                    <a:schemeClr val="bg1"/>
                  </a:solidFill>
                  <a:latin typeface="メイリオ" panose="020B0604030504040204" pitchFamily="50" charset="-128"/>
                  <a:ea typeface="メイリオ" panose="020B0604030504040204" pitchFamily="50" charset="-128"/>
                </a:rPr>
                <a:t>裏面</a:t>
              </a:r>
              <a:r>
                <a:rPr lang="ja-JP" altLang="en-US" sz="1000" spc="-40" dirty="0">
                  <a:solidFill>
                    <a:schemeClr val="bg1"/>
                  </a:solidFill>
                  <a:latin typeface="メイリオ" panose="020B0604030504040204" pitchFamily="50" charset="-128"/>
                  <a:ea typeface="メイリオ" panose="020B0604030504040204" pitchFamily="50" charset="-128"/>
                </a:rPr>
                <a:t>の「地域の</a:t>
              </a:r>
              <a:r>
                <a:rPr lang="ja-JP" altLang="en-US" sz="1000" spc="-40" dirty="0" smtClean="0">
                  <a:solidFill>
                    <a:schemeClr val="bg1"/>
                  </a:solidFill>
                  <a:latin typeface="メイリオ" panose="020B0604030504040204" pitchFamily="50" charset="-128"/>
                  <a:ea typeface="メイリオ" panose="020B0604030504040204" pitchFamily="50" charset="-128"/>
                </a:rPr>
                <a:t>相談窓口」 </a:t>
              </a:r>
              <a:r>
                <a:rPr lang="ja-JP" altLang="en-US" sz="1000" spc="-40" dirty="0">
                  <a:solidFill>
                    <a:schemeClr val="bg1"/>
                  </a:solidFill>
                  <a:latin typeface="メイリオ" panose="020B0604030504040204" pitchFamily="50" charset="-128"/>
                  <a:ea typeface="メイリオ" panose="020B0604030504040204" pitchFamily="50" charset="-128"/>
                </a:rPr>
                <a:t>「</a:t>
              </a:r>
              <a:r>
                <a:rPr lang="en-US" altLang="ja-JP" sz="1000" spc="-40" dirty="0" smtClean="0">
                  <a:solidFill>
                    <a:schemeClr val="bg1"/>
                  </a:solidFill>
                  <a:latin typeface="メイリオ" panose="020B0604030504040204" pitchFamily="50" charset="-128"/>
                  <a:ea typeface="メイリオ" panose="020B0604030504040204" pitchFamily="50" charset="-128"/>
                </a:rPr>
                <a:t>SNS</a:t>
              </a:r>
              <a:r>
                <a:rPr lang="ja-JP" altLang="en-US" sz="1000" spc="-40" dirty="0" smtClean="0">
                  <a:solidFill>
                    <a:schemeClr val="bg1"/>
                  </a:solidFill>
                  <a:latin typeface="メイリオ" panose="020B0604030504040204" pitchFamily="50" charset="-128"/>
                  <a:ea typeface="メイリオ" panose="020B0604030504040204" pitchFamily="50" charset="-128"/>
                </a:rPr>
                <a:t>相談窓口」もご覧ください</a:t>
              </a:r>
              <a:endParaRPr lang="ja-JP" altLang="en-US" sz="1000" spc="-40" dirty="0">
                <a:solidFill>
                  <a:schemeClr val="bg1"/>
                </a:solidFill>
                <a:latin typeface="メイリオ" panose="020B0604030504040204" pitchFamily="50" charset="-128"/>
                <a:ea typeface="メイリオ" panose="020B0604030504040204" pitchFamily="50" charset="-128"/>
              </a:endParaRPr>
            </a:p>
          </p:txBody>
        </p:sp>
        <p:pic>
          <p:nvPicPr>
            <p:cNvPr id="33" name="図 3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74985" y="55218"/>
              <a:ext cx="1290161" cy="458629"/>
            </a:xfrm>
            <a:prstGeom prst="rect">
              <a:avLst/>
            </a:prstGeom>
          </p:spPr>
        </p:pic>
        <p:grpSp>
          <p:nvGrpSpPr>
            <p:cNvPr id="12" name="グループ化 11"/>
            <p:cNvGrpSpPr/>
            <p:nvPr/>
          </p:nvGrpSpPr>
          <p:grpSpPr>
            <a:xfrm>
              <a:off x="312537" y="596516"/>
              <a:ext cx="5132687" cy="704925"/>
              <a:chOff x="312537" y="624153"/>
              <a:chExt cx="5132687" cy="676993"/>
            </a:xfrm>
          </p:grpSpPr>
          <p:sp>
            <p:nvSpPr>
              <p:cNvPr id="11" name="角丸四角形吹き出し 10"/>
              <p:cNvSpPr/>
              <p:nvPr/>
            </p:nvSpPr>
            <p:spPr>
              <a:xfrm>
                <a:off x="312537" y="624153"/>
                <a:ext cx="5016541" cy="676993"/>
              </a:xfrm>
              <a:prstGeom prst="wedgeRoundRectCallout">
                <a:avLst>
                  <a:gd name="adj1" fmla="val 55932"/>
                  <a:gd name="adj2" fmla="val -7323"/>
                  <a:gd name="adj3" fmla="val 16667"/>
                </a:avLst>
              </a:prstGeom>
              <a:solidFill>
                <a:srgbClr val="CCFF99">
                  <a:alpha val="50000"/>
                </a:srgbClr>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正方形/長方形 50"/>
              <p:cNvSpPr/>
              <p:nvPr/>
            </p:nvSpPr>
            <p:spPr>
              <a:xfrm>
                <a:off x="393473" y="703064"/>
                <a:ext cx="5051751" cy="5186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chemeClr val="accent3">
                        <a:lumMod val="50000"/>
                      </a:schemeClr>
                    </a:solidFill>
                    <a:latin typeface="メイリオ" panose="020B0604030504040204" pitchFamily="50" charset="-128"/>
                    <a:ea typeface="メイリオ" panose="020B0604030504040204" pitchFamily="50" charset="-128"/>
                  </a:rPr>
                  <a:t>もしあなたが先の見えない</a:t>
                </a:r>
                <a:r>
                  <a:rPr lang="ja-JP" altLang="ja-JP" sz="1200" dirty="0" smtClean="0">
                    <a:solidFill>
                      <a:schemeClr val="accent3">
                        <a:lumMod val="50000"/>
                      </a:schemeClr>
                    </a:solidFill>
                    <a:latin typeface="メイリオ" panose="020B0604030504040204" pitchFamily="50" charset="-128"/>
                    <a:ea typeface="メイリオ" panose="020B0604030504040204" pitchFamily="50" charset="-128"/>
                  </a:rPr>
                  <a:t>不安</a:t>
                </a:r>
                <a:r>
                  <a:rPr lang="ja-JP" altLang="en-US" sz="1200" dirty="0" smtClean="0">
                    <a:solidFill>
                      <a:schemeClr val="accent3">
                        <a:lumMod val="50000"/>
                      </a:schemeClr>
                    </a:solidFill>
                    <a:latin typeface="メイリオ" panose="020B0604030504040204" pitchFamily="50" charset="-128"/>
                    <a:ea typeface="メイリオ" panose="020B0604030504040204" pitchFamily="50" charset="-128"/>
                  </a:rPr>
                  <a:t>や、</a:t>
                </a:r>
                <a:r>
                  <a:rPr lang="ja-JP" altLang="ja-JP" sz="1200" dirty="0" smtClean="0">
                    <a:solidFill>
                      <a:schemeClr val="accent3">
                        <a:lumMod val="50000"/>
                      </a:schemeClr>
                    </a:solidFill>
                    <a:latin typeface="メイリオ" panose="020B0604030504040204" pitchFamily="50" charset="-128"/>
                    <a:ea typeface="メイリオ" panose="020B0604030504040204" pitchFamily="50" charset="-128"/>
                  </a:rPr>
                  <a:t>生きづらさを感じるなど</a:t>
                </a:r>
                <a:r>
                  <a:rPr lang="ja-JP" altLang="en-US" sz="1200" dirty="0" smtClean="0">
                    <a:solidFill>
                      <a:schemeClr val="accent3">
                        <a:lumMod val="50000"/>
                      </a:schemeClr>
                    </a:solidFill>
                    <a:latin typeface="メイリオ" panose="020B0604030504040204" pitchFamily="50" charset="-128"/>
                    <a:ea typeface="メイリオ" panose="020B0604030504040204" pitchFamily="50" charset="-128"/>
                  </a:rPr>
                  <a:t>の</a:t>
                </a:r>
                <a:r>
                  <a:rPr lang="ja-JP" altLang="ja-JP" sz="1200" dirty="0" smtClean="0">
                    <a:solidFill>
                      <a:schemeClr val="accent3">
                        <a:lumMod val="50000"/>
                      </a:schemeClr>
                    </a:solidFill>
                    <a:latin typeface="メイリオ" panose="020B0604030504040204" pitchFamily="50" charset="-128"/>
                    <a:ea typeface="メイリオ" panose="020B0604030504040204" pitchFamily="50" charset="-128"/>
                  </a:rPr>
                  <a:t>様々な</a:t>
                </a:r>
                <a:r>
                  <a:rPr lang="ja-JP" altLang="en-US" sz="1200" dirty="0" smtClean="0">
                    <a:solidFill>
                      <a:schemeClr val="accent3">
                        <a:lumMod val="50000"/>
                      </a:schemeClr>
                    </a:solidFill>
                    <a:latin typeface="メイリオ" panose="020B0604030504040204" pitchFamily="50" charset="-128"/>
                    <a:ea typeface="メイリオ" panose="020B0604030504040204" pitchFamily="50" charset="-128"/>
                  </a:rPr>
                  <a:t>こころの</a:t>
                </a:r>
                <a:r>
                  <a:rPr lang="ja-JP" altLang="ja-JP" sz="1200" dirty="0" smtClean="0">
                    <a:solidFill>
                      <a:schemeClr val="accent3">
                        <a:lumMod val="50000"/>
                      </a:schemeClr>
                    </a:solidFill>
                    <a:latin typeface="メイリオ" panose="020B0604030504040204" pitchFamily="50" charset="-128"/>
                    <a:ea typeface="メイリオ" panose="020B0604030504040204" pitchFamily="50" charset="-128"/>
                  </a:rPr>
                  <a:t>悩み</a:t>
                </a:r>
                <a:r>
                  <a:rPr lang="ja-JP" altLang="en-US" sz="1200" dirty="0" smtClean="0">
                    <a:solidFill>
                      <a:schemeClr val="accent3">
                        <a:lumMod val="50000"/>
                      </a:schemeClr>
                    </a:solidFill>
                    <a:latin typeface="メイリオ" panose="020B0604030504040204" pitchFamily="50" charset="-128"/>
                    <a:ea typeface="メイリオ" panose="020B0604030504040204" pitchFamily="50" charset="-128"/>
                  </a:rPr>
                  <a:t>を抱えていたら、その悩みを</a:t>
                </a:r>
                <a:r>
                  <a:rPr lang="ja-JP" altLang="ja-JP" sz="1200" dirty="0" smtClean="0">
                    <a:solidFill>
                      <a:schemeClr val="accent3">
                        <a:lumMod val="50000"/>
                      </a:schemeClr>
                    </a:solidFill>
                    <a:latin typeface="メイリオ" panose="020B0604030504040204" pitchFamily="50" charset="-128"/>
                    <a:ea typeface="メイリオ" panose="020B0604030504040204" pitchFamily="50" charset="-128"/>
                  </a:rPr>
                  <a:t>相談し</a:t>
                </a:r>
                <a:r>
                  <a:rPr lang="ja-JP" altLang="en-US" sz="1200" dirty="0" smtClean="0">
                    <a:solidFill>
                      <a:schemeClr val="accent3">
                        <a:lumMod val="50000"/>
                      </a:schemeClr>
                    </a:solidFill>
                    <a:latin typeface="メイリオ" panose="020B0604030504040204" pitchFamily="50" charset="-128"/>
                    <a:ea typeface="メイリオ" panose="020B0604030504040204" pitchFamily="50" charset="-128"/>
                  </a:rPr>
                  <a:t>てみませんか。</a:t>
                </a:r>
                <a:endParaRPr lang="en-US" altLang="ja-JP" sz="1200" dirty="0" smtClean="0">
                  <a:solidFill>
                    <a:schemeClr val="accent3">
                      <a:lumMod val="50000"/>
                    </a:schemeClr>
                  </a:solidFill>
                  <a:latin typeface="メイリオ" panose="020B0604030504040204" pitchFamily="50" charset="-128"/>
                  <a:ea typeface="メイリオ" panose="020B0604030504040204" pitchFamily="50" charset="-128"/>
                </a:endParaRPr>
              </a:p>
              <a:p>
                <a:r>
                  <a:rPr lang="ja-JP" altLang="en-US" sz="1200" dirty="0" smtClean="0">
                    <a:solidFill>
                      <a:schemeClr val="accent3">
                        <a:lumMod val="50000"/>
                      </a:schemeClr>
                    </a:solidFill>
                    <a:latin typeface="メイリオ" panose="020B0604030504040204" pitchFamily="50" charset="-128"/>
                    <a:ea typeface="メイリオ" panose="020B0604030504040204" pitchFamily="50" charset="-128"/>
                  </a:rPr>
                  <a:t>電話では相談しづらい方には、</a:t>
                </a:r>
                <a:r>
                  <a:rPr lang="en-US" altLang="ja-JP" sz="1200" dirty="0" smtClean="0">
                    <a:solidFill>
                      <a:schemeClr val="accent3">
                        <a:lumMod val="50000"/>
                      </a:schemeClr>
                    </a:solidFill>
                    <a:latin typeface="メイリオ" panose="020B0604030504040204" pitchFamily="50" charset="-128"/>
                    <a:ea typeface="メイリオ" panose="020B0604030504040204" pitchFamily="50" charset="-128"/>
                  </a:rPr>
                  <a:t>LINE</a:t>
                </a:r>
                <a:r>
                  <a:rPr lang="ja-JP" altLang="en-US" sz="1200" dirty="0" smtClean="0">
                    <a:solidFill>
                      <a:schemeClr val="accent3">
                        <a:lumMod val="50000"/>
                      </a:schemeClr>
                    </a:solidFill>
                    <a:latin typeface="メイリオ" panose="020B0604030504040204" pitchFamily="50" charset="-128"/>
                    <a:ea typeface="メイリオ" panose="020B0604030504040204" pitchFamily="50" charset="-128"/>
                  </a:rPr>
                  <a:t>などの</a:t>
                </a:r>
                <a:r>
                  <a:rPr lang="en-US" altLang="ja-JP" sz="1200" dirty="0" smtClean="0">
                    <a:solidFill>
                      <a:schemeClr val="accent3">
                        <a:lumMod val="50000"/>
                      </a:schemeClr>
                    </a:solidFill>
                    <a:latin typeface="メイリオ" panose="020B0604030504040204" pitchFamily="50" charset="-128"/>
                    <a:ea typeface="メイリオ" panose="020B0604030504040204" pitchFamily="50" charset="-128"/>
                  </a:rPr>
                  <a:t>SNS</a:t>
                </a:r>
                <a:r>
                  <a:rPr lang="ja-JP" altLang="en-US" sz="1200" dirty="0" smtClean="0">
                    <a:solidFill>
                      <a:schemeClr val="accent3">
                        <a:lumMod val="50000"/>
                      </a:schemeClr>
                    </a:solidFill>
                    <a:latin typeface="メイリオ" panose="020B0604030504040204" pitchFamily="50" charset="-128"/>
                    <a:ea typeface="メイリオ" panose="020B0604030504040204" pitchFamily="50" charset="-128"/>
                  </a:rPr>
                  <a:t>でも相談できます。</a:t>
                </a:r>
                <a:endParaRPr lang="en-US" altLang="ja-JP" sz="1200" dirty="0">
                  <a:solidFill>
                    <a:schemeClr val="accent3">
                      <a:lumMod val="50000"/>
                    </a:schemeClr>
                  </a:solidFill>
                  <a:latin typeface="メイリオ" panose="020B0604030504040204" pitchFamily="50" charset="-128"/>
                  <a:ea typeface="メイリオ" panose="020B0604030504040204" pitchFamily="50" charset="-128"/>
                </a:endParaRPr>
              </a:p>
            </p:txBody>
          </p:sp>
        </p:grpSp>
        <p:sp>
          <p:nvSpPr>
            <p:cNvPr id="41" name="角丸四角形 40"/>
            <p:cNvSpPr/>
            <p:nvPr/>
          </p:nvSpPr>
          <p:spPr>
            <a:xfrm>
              <a:off x="257844" y="2110564"/>
              <a:ext cx="6375512" cy="1618300"/>
            </a:xfrm>
            <a:prstGeom prst="roundRect">
              <a:avLst/>
            </a:prstGeom>
            <a:solidFill>
              <a:schemeClr val="bg1"/>
            </a:solidFill>
            <a:ln w="28575">
              <a:solidFill>
                <a:srgbClr val="FF99CC"/>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角丸四角形 41"/>
            <p:cNvSpPr/>
            <p:nvPr/>
          </p:nvSpPr>
          <p:spPr>
            <a:xfrm>
              <a:off x="149914" y="1908387"/>
              <a:ext cx="6227305" cy="420363"/>
            </a:xfrm>
            <a:prstGeom prst="roundRect">
              <a:avLst/>
            </a:prstGeom>
            <a:solidFill>
              <a:srgbClr val="FF99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正方形/長方形 42"/>
            <p:cNvSpPr/>
            <p:nvPr/>
          </p:nvSpPr>
          <p:spPr>
            <a:xfrm>
              <a:off x="510186" y="2394422"/>
              <a:ext cx="6015758" cy="405683"/>
            </a:xfrm>
            <a:prstGeom prst="rect">
              <a:avLst/>
            </a:prstGeom>
          </p:spPr>
          <p:txBody>
            <a:bodyPr wrap="square" lIns="0" tIns="36000" rIns="0" bIns="0">
              <a:spAutoFit/>
            </a:bodyPr>
            <a:lstStyle/>
            <a:p>
              <a:r>
                <a:rPr lang="ja-JP" altLang="en-US" sz="1200" spc="-30" dirty="0">
                  <a:latin typeface="メイリオ" panose="020B0604030504040204" pitchFamily="50" charset="-128"/>
                  <a:ea typeface="メイリオ" panose="020B0604030504040204" pitchFamily="50" charset="-128"/>
                </a:rPr>
                <a:t>電話をかけた</a:t>
              </a:r>
              <a:r>
                <a:rPr lang="ja-JP" altLang="en-US" sz="1200" spc="-30" dirty="0" smtClean="0">
                  <a:latin typeface="メイリオ" panose="020B0604030504040204" pitchFamily="50" charset="-128"/>
                  <a:ea typeface="メイリオ" panose="020B0604030504040204" pitchFamily="50" charset="-128"/>
                </a:rPr>
                <a:t>所在地の都道府県・政令指定都市が実施している「こころの健康電話相談」等の公的な相談機関に接続します。</a:t>
              </a:r>
              <a:endParaRPr lang="en-US" altLang="ja-JP" sz="1200" spc="-30" dirty="0" smtClean="0">
                <a:latin typeface="メイリオ" panose="020B0604030504040204" pitchFamily="50" charset="-128"/>
                <a:ea typeface="メイリオ" panose="020B0604030504040204" pitchFamily="50" charset="-128"/>
              </a:endParaRPr>
            </a:p>
          </p:txBody>
        </p:sp>
        <p:sp>
          <p:nvSpPr>
            <p:cNvPr id="44" name="正方形/長方形 43"/>
            <p:cNvSpPr/>
            <p:nvPr/>
          </p:nvSpPr>
          <p:spPr>
            <a:xfrm>
              <a:off x="584684" y="2815978"/>
              <a:ext cx="5055994" cy="836571"/>
            </a:xfrm>
            <a:prstGeom prst="rect">
              <a:avLst/>
            </a:prstGeom>
          </p:spPr>
          <p:txBody>
            <a:bodyPr wrap="square" lIns="0" tIns="36000" rIns="0" bIns="0">
              <a:spAutoFit/>
            </a:bodyPr>
            <a:lstStyle/>
            <a:p>
              <a:r>
                <a:rPr lang="ja-JP" altLang="en-US" sz="1200" b="1" dirty="0" smtClean="0">
                  <a:latin typeface="メイリオ" panose="020B0604030504040204" pitchFamily="50" charset="-128"/>
                  <a:ea typeface="メイリオ" panose="020B0604030504040204" pitchFamily="50" charset="-128"/>
                </a:rPr>
                <a:t>　</a:t>
              </a:r>
              <a:r>
                <a:rPr lang="ja-JP" altLang="en-US" sz="2000" b="1" dirty="0" smtClean="0">
                  <a:latin typeface="メイリオ" panose="020B0604030504040204" pitchFamily="50" charset="-128"/>
                  <a:ea typeface="メイリオ" panose="020B0604030504040204" pitchFamily="50" charset="-128"/>
                </a:rPr>
                <a:t>☎ </a:t>
              </a:r>
              <a:r>
                <a:rPr lang="en-US" altLang="ja-JP" sz="2000" b="1" dirty="0" smtClean="0">
                  <a:solidFill>
                    <a:srgbClr val="C00000"/>
                  </a:solidFill>
                  <a:latin typeface="メイリオ" panose="020B0604030504040204" pitchFamily="50" charset="-128"/>
                  <a:ea typeface="メイリオ" panose="020B0604030504040204" pitchFamily="50" charset="-128"/>
                </a:rPr>
                <a:t>0570-064-556</a:t>
              </a:r>
              <a:r>
                <a:rPr lang="en-US" altLang="ja-JP" sz="1600" b="1" dirty="0" smtClean="0">
                  <a:latin typeface="メイリオ" panose="020B0604030504040204" pitchFamily="50" charset="-128"/>
                  <a:ea typeface="メイリオ" panose="020B0604030504040204" pitchFamily="50" charset="-128"/>
                </a:rPr>
                <a:t> </a:t>
              </a:r>
            </a:p>
            <a:p>
              <a:r>
                <a:rPr lang="ja-JP" altLang="en-US" sz="1200" b="1" dirty="0" smtClean="0">
                  <a:solidFill>
                    <a:srgbClr val="FF99CC"/>
                  </a:solidFill>
                  <a:latin typeface="メイリオ" panose="020B0604030504040204" pitchFamily="50" charset="-128"/>
                  <a:ea typeface="メイリオ" panose="020B0604030504040204" pitchFamily="50" charset="-128"/>
                </a:rPr>
                <a:t>･････</a:t>
              </a:r>
              <a:r>
                <a:rPr lang="ja-JP" altLang="en-US" sz="1200" b="1" dirty="0">
                  <a:solidFill>
                    <a:srgbClr val="FF99CC"/>
                  </a:solidFill>
                  <a:latin typeface="メイリオ" panose="020B0604030504040204" pitchFamily="50" charset="-128"/>
                  <a:ea typeface="メイリオ" panose="020B0604030504040204" pitchFamily="50" charset="-128"/>
                </a:rPr>
                <a:t>･</a:t>
              </a:r>
              <a:r>
                <a:rPr lang="ja-JP" altLang="en-US" sz="1200" b="1" dirty="0" smtClean="0">
                  <a:solidFill>
                    <a:srgbClr val="FF99CC"/>
                  </a:solidFill>
                  <a:latin typeface="メイリオ" panose="020B0604030504040204" pitchFamily="50" charset="-128"/>
                  <a:ea typeface="メイリオ" panose="020B0604030504040204" pitchFamily="50" charset="-128"/>
                </a:rPr>
                <a:t>･･</a:t>
              </a:r>
              <a:r>
                <a:rPr lang="ja-JP" altLang="en-US" sz="1200" b="1" dirty="0">
                  <a:solidFill>
                    <a:srgbClr val="FF99CC"/>
                  </a:solidFill>
                  <a:latin typeface="メイリオ" panose="020B0604030504040204" pitchFamily="50" charset="-128"/>
                  <a:ea typeface="メイリオ" panose="020B0604030504040204" pitchFamily="50" charset="-128"/>
                </a:rPr>
                <a:t>･･</a:t>
              </a:r>
              <a:r>
                <a:rPr lang="ja-JP" altLang="en-US" sz="1200" b="1" dirty="0" smtClean="0">
                  <a:solidFill>
                    <a:srgbClr val="FF99CC"/>
                  </a:solidFill>
                  <a:latin typeface="メイリオ" panose="020B0604030504040204" pitchFamily="50" charset="-128"/>
                  <a:ea typeface="メイリオ" panose="020B0604030504040204" pitchFamily="50" charset="-128"/>
                </a:rPr>
                <a:t>･･</a:t>
              </a:r>
              <a:r>
                <a:rPr lang="ja-JP" altLang="en-US" sz="1200" b="1" dirty="0">
                  <a:solidFill>
                    <a:srgbClr val="FF99CC"/>
                  </a:solidFill>
                  <a:latin typeface="メイリオ" panose="020B0604030504040204" pitchFamily="50" charset="-128"/>
                  <a:ea typeface="メイリオ" panose="020B0604030504040204" pitchFamily="50" charset="-128"/>
                </a:rPr>
                <a:t>･･･</a:t>
              </a:r>
              <a:r>
                <a:rPr lang="ja-JP" altLang="en-US" sz="1200" b="1" dirty="0" smtClean="0">
                  <a:solidFill>
                    <a:srgbClr val="FF99CC"/>
                  </a:solidFill>
                  <a:latin typeface="メイリオ" panose="020B0604030504040204" pitchFamily="50" charset="-128"/>
                  <a:ea typeface="メイリオ" panose="020B0604030504040204" pitchFamily="50" charset="-128"/>
                </a:rPr>
                <a:t>･･</a:t>
              </a:r>
              <a:r>
                <a:rPr lang="ja-JP" altLang="en-US" sz="1200" b="1" dirty="0">
                  <a:solidFill>
                    <a:srgbClr val="FF99CC"/>
                  </a:solidFill>
                  <a:latin typeface="メイリオ" panose="020B0604030504040204" pitchFamily="50" charset="-128"/>
                  <a:ea typeface="メイリオ" panose="020B0604030504040204" pitchFamily="50" charset="-128"/>
                </a:rPr>
                <a:t>･</a:t>
              </a:r>
              <a:r>
                <a:rPr lang="ja-JP" altLang="en-US" sz="1200" b="1" dirty="0" smtClean="0">
                  <a:solidFill>
                    <a:srgbClr val="FF99CC"/>
                  </a:solidFill>
                  <a:latin typeface="メイリオ" panose="020B0604030504040204" pitchFamily="50" charset="-128"/>
                  <a:ea typeface="メイリオ" panose="020B0604030504040204" pitchFamily="50" charset="-128"/>
                </a:rPr>
                <a:t>･･</a:t>
              </a:r>
              <a:r>
                <a:rPr lang="ja-JP" altLang="en-US" sz="1200" b="1" dirty="0">
                  <a:solidFill>
                    <a:srgbClr val="FF99CC"/>
                  </a:solidFill>
                  <a:latin typeface="メイリオ" panose="020B0604030504040204" pitchFamily="50" charset="-128"/>
                  <a:ea typeface="メイリオ" panose="020B0604030504040204" pitchFamily="50" charset="-128"/>
                </a:rPr>
                <a:t>･････････････････</a:t>
              </a:r>
              <a:r>
                <a:rPr lang="ja-JP" altLang="en-US" sz="1200" b="1" dirty="0" smtClean="0">
                  <a:solidFill>
                    <a:srgbClr val="FF99CC"/>
                  </a:solidFill>
                  <a:latin typeface="メイリオ" panose="020B0604030504040204" pitchFamily="50" charset="-128"/>
                  <a:ea typeface="メイリオ" panose="020B0604030504040204" pitchFamily="50" charset="-128"/>
                </a:rPr>
                <a:t>･･</a:t>
              </a:r>
              <a:r>
                <a:rPr lang="ja-JP" altLang="en-US" sz="1200" b="1" dirty="0">
                  <a:solidFill>
                    <a:srgbClr val="FF99CC"/>
                  </a:solidFill>
                  <a:latin typeface="メイリオ" panose="020B0604030504040204" pitchFamily="50" charset="-128"/>
                  <a:ea typeface="メイリオ" panose="020B0604030504040204" pitchFamily="50" charset="-128"/>
                </a:rPr>
                <a:t>･･･････</a:t>
              </a:r>
              <a:r>
                <a:rPr lang="ja-JP" altLang="en-US" sz="1200" b="1" dirty="0" smtClean="0">
                  <a:solidFill>
                    <a:srgbClr val="FF99CC"/>
                  </a:solidFill>
                  <a:latin typeface="メイリオ" panose="020B0604030504040204" pitchFamily="50" charset="-128"/>
                  <a:ea typeface="メイリオ" panose="020B0604030504040204" pitchFamily="50" charset="-128"/>
                </a:rPr>
                <a:t>･･</a:t>
              </a:r>
              <a:r>
                <a:rPr lang="ja-JP" altLang="en-US" sz="1200" b="1" dirty="0">
                  <a:solidFill>
                    <a:srgbClr val="FF99CC"/>
                  </a:solidFill>
                  <a:latin typeface="メイリオ" panose="020B0604030504040204" pitchFamily="50" charset="-128"/>
                  <a:ea typeface="メイリオ" panose="020B0604030504040204" pitchFamily="50" charset="-128"/>
                </a:rPr>
                <a:t>･･･････････</a:t>
              </a:r>
              <a:r>
                <a:rPr lang="ja-JP" altLang="en-US" sz="1200" b="1" dirty="0" smtClean="0">
                  <a:solidFill>
                    <a:srgbClr val="FF99CC"/>
                  </a:solidFill>
                  <a:latin typeface="メイリオ" panose="020B0604030504040204" pitchFamily="50" charset="-128"/>
                  <a:ea typeface="メイリオ" panose="020B0604030504040204" pitchFamily="50" charset="-128"/>
                </a:rPr>
                <a:t>･･</a:t>
              </a:r>
              <a:r>
                <a:rPr lang="ja-JP" altLang="en-US" sz="1200" b="1" dirty="0">
                  <a:solidFill>
                    <a:srgbClr val="FF99CC"/>
                  </a:solidFill>
                  <a:latin typeface="メイリオ" panose="020B0604030504040204" pitchFamily="50" charset="-128"/>
                  <a:ea typeface="メイリオ" panose="020B0604030504040204" pitchFamily="50" charset="-128"/>
                </a:rPr>
                <a:t>･</a:t>
              </a:r>
              <a:r>
                <a:rPr lang="ja-JP" altLang="en-US" sz="1200" b="1" dirty="0" smtClean="0">
                  <a:solidFill>
                    <a:srgbClr val="FF99CC"/>
                  </a:solidFill>
                  <a:latin typeface="メイリオ" panose="020B0604030504040204" pitchFamily="50" charset="-128"/>
                  <a:ea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rPr>
                <a:t>　</a:t>
              </a:r>
              <a:endParaRPr lang="en-US" altLang="ja-JP" sz="1100" dirty="0" smtClean="0">
                <a:latin typeface="メイリオ" panose="020B0604030504040204" pitchFamily="50" charset="-128"/>
                <a:ea typeface="メイリオ" panose="020B0604030504040204" pitchFamily="50" charset="-128"/>
              </a:endParaRPr>
            </a:p>
            <a:p>
              <a:r>
                <a:rPr lang="en-US" altLang="ja-JP" sz="1000" spc="-30" dirty="0" smtClean="0">
                  <a:latin typeface="メイリオ" panose="020B0604030504040204" pitchFamily="50" charset="-128"/>
                  <a:ea typeface="メイリオ" panose="020B0604030504040204" pitchFamily="50" charset="-128"/>
                </a:rPr>
                <a:t>https</a:t>
              </a:r>
              <a:r>
                <a:rPr lang="en-US" altLang="ja-JP" sz="1000" spc="-30" dirty="0">
                  <a:latin typeface="メイリオ" panose="020B0604030504040204" pitchFamily="50" charset="-128"/>
                  <a:ea typeface="メイリオ" panose="020B0604030504040204" pitchFamily="50" charset="-128"/>
                </a:rPr>
                <a:t>://www.mhlw.go.jp/stf/seisakunitsuite/bunya/hukushi_kaigo/seikatsuhogo/jisatsu/kokoro_dial.html</a:t>
              </a:r>
              <a:endParaRPr lang="ja-JP" altLang="en-US" sz="1000" spc="-30" dirty="0">
                <a:latin typeface="メイリオ" panose="020B0604030504040204" pitchFamily="50" charset="-128"/>
                <a:ea typeface="メイリオ" panose="020B0604030504040204" pitchFamily="50" charset="-128"/>
              </a:endParaRPr>
            </a:p>
          </p:txBody>
        </p:sp>
        <p:sp>
          <p:nvSpPr>
            <p:cNvPr id="45" name="正方形/長方形 44"/>
            <p:cNvSpPr/>
            <p:nvPr/>
          </p:nvSpPr>
          <p:spPr>
            <a:xfrm>
              <a:off x="281002" y="1970298"/>
              <a:ext cx="3268005" cy="3133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36000" rIns="36000" bIns="0" rtlCol="0" anchor="t">
              <a:spAutoFit/>
            </a:bodyPr>
            <a:lstStyle/>
            <a:p>
              <a:pPr>
                <a:spcBef>
                  <a:spcPts val="300"/>
                </a:spcBef>
                <a:buClr>
                  <a:srgbClr val="C00000"/>
                </a:buClr>
              </a:pPr>
              <a:r>
                <a:rPr lang="ja-JP" altLang="en-US" sz="1800" b="1" dirty="0" smtClean="0">
                  <a:solidFill>
                    <a:schemeClr val="bg1"/>
                  </a:solidFill>
                  <a:effectLst>
                    <a:outerShdw blurRad="50800" dist="127000" dir="2400000" algn="tl" rotWithShape="0">
                      <a:srgbClr val="FF0066">
                        <a:alpha val="40000"/>
                      </a:srgbClr>
                    </a:outerShdw>
                  </a:effectLst>
                  <a:latin typeface="メイリオ" panose="020B0604030504040204" pitchFamily="50" charset="-128"/>
                  <a:ea typeface="メイリオ" panose="020B0604030504040204" pitchFamily="50" charset="-128"/>
                </a:rPr>
                <a:t>こころ</a:t>
              </a:r>
              <a:r>
                <a:rPr lang="ja-JP" altLang="en-US" sz="1800" b="1" dirty="0">
                  <a:solidFill>
                    <a:schemeClr val="bg1"/>
                  </a:solidFill>
                  <a:effectLst>
                    <a:outerShdw blurRad="50800" dist="127000" dir="2400000" algn="tl" rotWithShape="0">
                      <a:srgbClr val="FF0066">
                        <a:alpha val="40000"/>
                      </a:srgbClr>
                    </a:outerShdw>
                  </a:effectLst>
                  <a:latin typeface="メイリオ" panose="020B0604030504040204" pitchFamily="50" charset="-128"/>
                  <a:ea typeface="メイリオ" panose="020B0604030504040204" pitchFamily="50" charset="-128"/>
                </a:rPr>
                <a:t>の健康相談統一</a:t>
              </a:r>
              <a:r>
                <a:rPr lang="ja-JP" altLang="en-US" sz="1800" b="1" dirty="0" smtClean="0">
                  <a:solidFill>
                    <a:schemeClr val="bg1"/>
                  </a:solidFill>
                  <a:effectLst>
                    <a:outerShdw blurRad="50800" dist="127000" dir="2400000" algn="tl" rotWithShape="0">
                      <a:srgbClr val="FF0066">
                        <a:alpha val="40000"/>
                      </a:srgbClr>
                    </a:outerShdw>
                  </a:effectLst>
                  <a:latin typeface="メイリオ" panose="020B0604030504040204" pitchFamily="50" charset="-128"/>
                  <a:ea typeface="メイリオ" panose="020B0604030504040204" pitchFamily="50" charset="-128"/>
                </a:rPr>
                <a:t>ダイヤル</a:t>
              </a:r>
              <a:endParaRPr lang="en-US" altLang="ja-JP" sz="1200" dirty="0" smtClean="0">
                <a:solidFill>
                  <a:schemeClr val="bg1"/>
                </a:solidFill>
                <a:effectLst>
                  <a:outerShdw blurRad="50800" dist="127000" dir="2400000" algn="tl" rotWithShape="0">
                    <a:srgbClr val="FF0066">
                      <a:alpha val="40000"/>
                    </a:srgbClr>
                  </a:outerShdw>
                </a:effectLst>
                <a:latin typeface="メイリオ" panose="020B0604030504040204" pitchFamily="50" charset="-128"/>
                <a:ea typeface="メイリオ" panose="020B0604030504040204" pitchFamily="50" charset="-128"/>
              </a:endParaRPr>
            </a:p>
          </p:txBody>
        </p:sp>
        <p:sp>
          <p:nvSpPr>
            <p:cNvPr id="56" name="正方形/長方形 55"/>
            <p:cNvSpPr/>
            <p:nvPr/>
          </p:nvSpPr>
          <p:spPr>
            <a:xfrm>
              <a:off x="3176972" y="2792760"/>
              <a:ext cx="1811657" cy="344128"/>
            </a:xfrm>
            <a:prstGeom prst="rect">
              <a:avLst/>
            </a:prstGeom>
            <a:solidFill>
              <a:srgbClr val="FFFFCC"/>
            </a:solidFill>
          </p:spPr>
          <p:txBody>
            <a:bodyPr wrap="square" lIns="0" tIns="36000" rIns="0" bIns="0">
              <a:spAutoFit/>
            </a:bodyPr>
            <a:lstStyle/>
            <a:p>
              <a:r>
                <a:rPr lang="ja-JP" altLang="en-US" sz="1000" dirty="0" smtClean="0">
                  <a:latin typeface="メイリオ" panose="020B0604030504040204" pitchFamily="50" charset="-128"/>
                  <a:ea typeface="メイリオ" panose="020B0604030504040204" pitchFamily="50" charset="-128"/>
                </a:rPr>
                <a:t> 相談対応の曜日・時間は</a:t>
              </a:r>
              <a:endParaRPr lang="en-US" altLang="ja-JP" sz="1000" dirty="0" smtClean="0">
                <a:latin typeface="メイリオ" panose="020B0604030504040204" pitchFamily="50" charset="-128"/>
                <a:ea typeface="メイリオ" panose="020B0604030504040204" pitchFamily="50" charset="-128"/>
              </a:endParaRPr>
            </a:p>
            <a:p>
              <a:r>
                <a:rPr lang="ja-JP" altLang="en-US" sz="1000" dirty="0" smtClean="0">
                  <a:latin typeface="メイリオ" panose="020B0604030504040204" pitchFamily="50" charset="-128"/>
                  <a:ea typeface="メイリオ" panose="020B0604030504040204" pitchFamily="50" charset="-128"/>
                </a:rPr>
                <a:t> 自治体によって異なります。</a:t>
              </a:r>
              <a:endParaRPr lang="ja-JP" altLang="en-US" sz="1000" spc="-30" dirty="0">
                <a:latin typeface="メイリオ" panose="020B0604030504040204" pitchFamily="50" charset="-128"/>
                <a:ea typeface="メイリオ" panose="020B0604030504040204" pitchFamily="50" charset="-128"/>
              </a:endParaRPr>
            </a:p>
          </p:txBody>
        </p:sp>
        <p:grpSp>
          <p:nvGrpSpPr>
            <p:cNvPr id="14" name="グループ化 13"/>
            <p:cNvGrpSpPr/>
            <p:nvPr/>
          </p:nvGrpSpPr>
          <p:grpSpPr>
            <a:xfrm>
              <a:off x="149914" y="5933469"/>
              <a:ext cx="6483442" cy="1863847"/>
              <a:chOff x="149914" y="5861461"/>
              <a:chExt cx="6483442" cy="1863847"/>
            </a:xfrm>
          </p:grpSpPr>
          <p:sp>
            <p:nvSpPr>
              <p:cNvPr id="26" name="角丸四角形 25"/>
              <p:cNvSpPr/>
              <p:nvPr/>
            </p:nvSpPr>
            <p:spPr>
              <a:xfrm>
                <a:off x="257844" y="6063638"/>
                <a:ext cx="6375512" cy="1569999"/>
              </a:xfrm>
              <a:prstGeom prst="roundRect">
                <a:avLst/>
              </a:prstGeom>
              <a:solidFill>
                <a:schemeClr val="bg1"/>
              </a:solidFill>
              <a:ln w="28575">
                <a:solidFill>
                  <a:srgbClr val="FF99CC"/>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角丸四角形 26"/>
              <p:cNvSpPr/>
              <p:nvPr/>
            </p:nvSpPr>
            <p:spPr>
              <a:xfrm>
                <a:off x="149914" y="5861461"/>
                <a:ext cx="6227305" cy="420363"/>
              </a:xfrm>
              <a:prstGeom prst="roundRect">
                <a:avLst/>
              </a:prstGeom>
              <a:solidFill>
                <a:srgbClr val="FF99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p:cNvSpPr/>
              <p:nvPr/>
            </p:nvSpPr>
            <p:spPr>
              <a:xfrm>
                <a:off x="548680" y="6380906"/>
                <a:ext cx="6015757" cy="1344402"/>
              </a:xfrm>
              <a:prstGeom prst="rect">
                <a:avLst/>
              </a:prstGeom>
            </p:spPr>
            <p:txBody>
              <a:bodyPr wrap="square" lIns="0" tIns="36000" rIns="0" bIns="0">
                <a:spAutoFit/>
              </a:bodyPr>
              <a:lstStyle/>
              <a:p>
                <a:r>
                  <a:rPr lang="ja-JP" altLang="en-US" sz="1200" b="1" dirty="0" smtClean="0">
                    <a:latin typeface="メイリオ" panose="020B0604030504040204" pitchFamily="50" charset="-128"/>
                    <a:ea typeface="メイリオ" panose="020B0604030504040204" pitchFamily="50" charset="-128"/>
                  </a:rPr>
                  <a:t>　</a:t>
                </a:r>
                <a:r>
                  <a:rPr lang="ja-JP" altLang="en-US" sz="2000" b="1" dirty="0" smtClean="0">
                    <a:latin typeface="メイリオ" panose="020B0604030504040204" pitchFamily="50" charset="-128"/>
                    <a:ea typeface="メイリオ" panose="020B0604030504040204" pitchFamily="50" charset="-128"/>
                  </a:rPr>
                  <a:t>☎ </a:t>
                </a:r>
                <a:r>
                  <a:rPr lang="en-US" altLang="ja-JP" sz="2000" b="1" dirty="0" smtClean="0">
                    <a:solidFill>
                      <a:srgbClr val="C00000"/>
                    </a:solidFill>
                    <a:latin typeface="メイリオ" panose="020B0604030504040204" pitchFamily="50" charset="-128"/>
                    <a:ea typeface="メイリオ" panose="020B0604030504040204" pitchFamily="50" charset="-128"/>
                  </a:rPr>
                  <a:t>0570-783-556</a:t>
                </a:r>
                <a:r>
                  <a:rPr lang="en-US" altLang="ja-JP" sz="1600" b="1" dirty="0" smtClean="0">
                    <a:latin typeface="メイリオ" panose="020B0604030504040204" pitchFamily="50" charset="-128"/>
                    <a:ea typeface="メイリオ" panose="020B0604030504040204" pitchFamily="50" charset="-128"/>
                  </a:rPr>
                  <a:t> </a:t>
                </a:r>
                <a:r>
                  <a:rPr lang="ja-JP" altLang="en-US" sz="1600" b="1" dirty="0" smtClean="0">
                    <a:latin typeface="メイリオ" panose="020B0604030504040204" pitchFamily="50" charset="-128"/>
                    <a:ea typeface="メイリオ" panose="020B0604030504040204" pitchFamily="50" charset="-128"/>
                  </a:rPr>
                  <a:t>　</a:t>
                </a:r>
                <a:r>
                  <a:rPr lang="ja-JP" altLang="en-US" sz="1050" b="1" dirty="0">
                    <a:latin typeface="メイリオ" panose="020B0604030504040204" pitchFamily="50" charset="-128"/>
                    <a:ea typeface="メイリオ" panose="020B0604030504040204" pitchFamily="50" charset="-128"/>
                  </a:rPr>
                  <a:t>　</a:t>
                </a:r>
                <a:r>
                  <a:rPr lang="ja-JP" altLang="en-US" sz="1050" b="1" dirty="0" smtClean="0">
                    <a:latin typeface="メイリオ" panose="020B0604030504040204" pitchFamily="50" charset="-128"/>
                    <a:ea typeface="メイリオ" panose="020B0604030504040204" pitchFamily="50" charset="-128"/>
                  </a:rPr>
                  <a:t> </a:t>
                </a:r>
                <a:endParaRPr lang="en-US" altLang="ja-JP" sz="1600" b="1" dirty="0" smtClean="0">
                  <a:latin typeface="メイリオ" panose="020B0604030504040204" pitchFamily="50" charset="-128"/>
                  <a:ea typeface="メイリオ" panose="020B0604030504040204" pitchFamily="50" charset="-128"/>
                </a:endParaRPr>
              </a:p>
              <a:p>
                <a:r>
                  <a:rPr lang="ja-JP" altLang="en-US" sz="1200" b="1" dirty="0" smtClean="0">
                    <a:solidFill>
                      <a:srgbClr val="FF99CC"/>
                    </a:solidFill>
                    <a:latin typeface="メイリオ" panose="020B0604030504040204" pitchFamily="50" charset="-128"/>
                    <a:ea typeface="メイリオ" panose="020B0604030504040204" pitchFamily="50" charset="-128"/>
                  </a:rPr>
                  <a:t>･･</a:t>
                </a:r>
                <a:r>
                  <a:rPr lang="ja-JP" altLang="en-US" sz="1200" b="1" dirty="0">
                    <a:solidFill>
                      <a:srgbClr val="FF99CC"/>
                    </a:solidFill>
                    <a:latin typeface="メイリオ" panose="020B0604030504040204" pitchFamily="50" charset="-128"/>
                    <a:ea typeface="メイリオ" panose="020B0604030504040204" pitchFamily="50" charset="-128"/>
                  </a:rPr>
                  <a:t>･･･････････････････････････････････････････････</a:t>
                </a:r>
                <a:r>
                  <a:rPr lang="ja-JP" altLang="en-US" sz="1200" b="1" dirty="0" smtClean="0">
                    <a:solidFill>
                      <a:srgbClr val="FF99CC"/>
                    </a:solidFill>
                    <a:latin typeface="メイリオ" panose="020B0604030504040204" pitchFamily="50" charset="-128"/>
                    <a:ea typeface="メイリオ" panose="020B0604030504040204" pitchFamily="50" charset="-128"/>
                  </a:rPr>
                  <a:t>･･</a:t>
                </a:r>
                <a:r>
                  <a:rPr lang="ja-JP" altLang="en-US" sz="1200" b="1" dirty="0">
                    <a:solidFill>
                      <a:srgbClr val="FF99CC"/>
                    </a:solidFill>
                    <a:latin typeface="メイリオ" panose="020B0604030504040204" pitchFamily="50" charset="-128"/>
                    <a:ea typeface="メイリオ" panose="020B0604030504040204" pitchFamily="50" charset="-128"/>
                  </a:rPr>
                  <a:t>･･</a:t>
                </a:r>
                <a:r>
                  <a:rPr lang="ja-JP" altLang="en-US" sz="1200" b="1" dirty="0" smtClean="0">
                    <a:solidFill>
                      <a:srgbClr val="FF99CC"/>
                    </a:solidFill>
                    <a:latin typeface="メイリオ" panose="020B0604030504040204" pitchFamily="50" charset="-128"/>
                    <a:ea typeface="メイリオ" panose="020B0604030504040204" pitchFamily="50" charset="-128"/>
                  </a:rPr>
                  <a:t>･･････</a:t>
                </a:r>
                <a:r>
                  <a:rPr lang="ja-JP" altLang="en-US" sz="1200" b="1" dirty="0">
                    <a:solidFill>
                      <a:srgbClr val="FF99CC"/>
                    </a:solidFill>
                    <a:latin typeface="メイリオ" panose="020B0604030504040204" pitchFamily="50" charset="-128"/>
                    <a:ea typeface="メイリオ" panose="020B0604030504040204" pitchFamily="50" charset="-128"/>
                  </a:rPr>
                  <a:t>･････････ </a:t>
                </a:r>
                <a:endParaRPr lang="en-US" altLang="ja-JP" sz="1200" b="1" dirty="0" smtClean="0">
                  <a:solidFill>
                    <a:srgbClr val="FF99CC"/>
                  </a:solidFill>
                  <a:latin typeface="メイリオ" panose="020B0604030504040204" pitchFamily="50" charset="-128"/>
                  <a:ea typeface="メイリオ" panose="020B0604030504040204" pitchFamily="50" charset="-128"/>
                </a:endParaRPr>
              </a:p>
              <a:p>
                <a:r>
                  <a:rPr lang="ja-JP" altLang="en-US" sz="1200" b="1" dirty="0" smtClean="0">
                    <a:latin typeface="メイリオ" panose="020B0604030504040204" pitchFamily="50" charset="-128"/>
                    <a:ea typeface="メイリオ" panose="020B0604030504040204" pitchFamily="50" charset="-128"/>
                  </a:rPr>
                  <a:t>　</a:t>
                </a:r>
                <a:r>
                  <a:rPr lang="ja-JP" altLang="en-US" sz="2000" b="1" dirty="0" smtClean="0">
                    <a:latin typeface="メイリオ" panose="020B0604030504040204" pitchFamily="50" charset="-128"/>
                    <a:ea typeface="メイリオ" panose="020B0604030504040204" pitchFamily="50" charset="-128"/>
                  </a:rPr>
                  <a:t>☎ </a:t>
                </a:r>
                <a:r>
                  <a:rPr lang="en-US" altLang="ja-JP" sz="2000" b="1" dirty="0" smtClean="0">
                    <a:solidFill>
                      <a:srgbClr val="C00000"/>
                    </a:solidFill>
                    <a:latin typeface="メイリオ" panose="020B0604030504040204" pitchFamily="50" charset="-128"/>
                    <a:ea typeface="メイリオ" panose="020B0604030504040204" pitchFamily="50" charset="-128"/>
                  </a:rPr>
                  <a:t>0120-783-556</a:t>
                </a:r>
                <a:r>
                  <a:rPr lang="en-US" altLang="ja-JP" sz="2000" b="1" dirty="0" smtClean="0">
                    <a:latin typeface="メイリオ" panose="020B0604030504040204" pitchFamily="50" charset="-128"/>
                    <a:ea typeface="メイリオ" panose="020B0604030504040204" pitchFamily="50" charset="-128"/>
                  </a:rPr>
                  <a:t> </a:t>
                </a:r>
                <a:endParaRPr lang="en-US" altLang="ja-JP" sz="2000" b="1" dirty="0" smtClean="0">
                  <a:solidFill>
                    <a:srgbClr val="C00000"/>
                  </a:solidFill>
                  <a:latin typeface="メイリオ" panose="020B0604030504040204" pitchFamily="50" charset="-128"/>
                  <a:ea typeface="メイリオ" panose="020B0604030504040204" pitchFamily="50" charset="-128"/>
                </a:endParaRPr>
              </a:p>
              <a:p>
                <a:r>
                  <a:rPr lang="ja-JP" altLang="en-US" sz="1200" b="1" dirty="0">
                    <a:solidFill>
                      <a:srgbClr val="FF99CC"/>
                    </a:solidFill>
                    <a:latin typeface="メイリオ" panose="020B0604030504040204" pitchFamily="50" charset="-128"/>
                    <a:ea typeface="メイリオ" panose="020B0604030504040204" pitchFamily="50" charset="-128"/>
                  </a:rPr>
                  <a:t>････････････････････････････････････････････</a:t>
                </a:r>
                <a:r>
                  <a:rPr lang="ja-JP" altLang="en-US" sz="1200" b="1" dirty="0" smtClean="0">
                    <a:solidFill>
                      <a:srgbClr val="FF99CC"/>
                    </a:solidFill>
                    <a:latin typeface="メイリオ" panose="020B0604030504040204" pitchFamily="50" charset="-128"/>
                    <a:ea typeface="メイリオ" panose="020B0604030504040204" pitchFamily="50" charset="-128"/>
                  </a:rPr>
                  <a:t>･･</a:t>
                </a:r>
                <a:r>
                  <a:rPr lang="ja-JP" altLang="en-US" sz="1200" b="1" dirty="0">
                    <a:solidFill>
                      <a:srgbClr val="FF99CC"/>
                    </a:solidFill>
                    <a:latin typeface="メイリオ" panose="020B0604030504040204" pitchFamily="50" charset="-128"/>
                    <a:ea typeface="メイリオ" panose="020B0604030504040204" pitchFamily="50" charset="-128"/>
                  </a:rPr>
                  <a:t>･･･････</a:t>
                </a:r>
                <a:r>
                  <a:rPr lang="ja-JP" altLang="en-US" sz="1200" b="1" dirty="0" smtClean="0">
                    <a:solidFill>
                      <a:srgbClr val="FF99CC"/>
                    </a:solidFill>
                    <a:latin typeface="メイリオ" panose="020B0604030504040204" pitchFamily="50" charset="-128"/>
                    <a:ea typeface="メイリオ" panose="020B0604030504040204" pitchFamily="50" charset="-128"/>
                  </a:rPr>
                  <a:t>･･</a:t>
                </a:r>
                <a:r>
                  <a:rPr lang="ja-JP" altLang="en-US" sz="1200" b="1" dirty="0">
                    <a:solidFill>
                      <a:srgbClr val="FF99CC"/>
                    </a:solidFill>
                    <a:latin typeface="メイリオ" panose="020B0604030504040204" pitchFamily="50" charset="-128"/>
                    <a:ea typeface="メイリオ" panose="020B0604030504040204" pitchFamily="50" charset="-128"/>
                  </a:rPr>
                  <a:t>･･･････</a:t>
                </a:r>
                <a:r>
                  <a:rPr lang="ja-JP" altLang="en-US" sz="1200" b="1" dirty="0" smtClean="0">
                    <a:solidFill>
                      <a:srgbClr val="FF99CC"/>
                    </a:solidFill>
                    <a:latin typeface="メイリオ" panose="020B0604030504040204" pitchFamily="50" charset="-128"/>
                    <a:ea typeface="メイリオ" panose="020B0604030504040204" pitchFamily="50" charset="-128"/>
                  </a:rPr>
                  <a:t>･･･</a:t>
                </a:r>
                <a:r>
                  <a:rPr lang="ja-JP" altLang="en-US" sz="1200" b="1" dirty="0">
                    <a:solidFill>
                      <a:srgbClr val="FF99CC"/>
                    </a:solidFill>
                    <a:latin typeface="メイリオ" panose="020B0604030504040204" pitchFamily="50" charset="-128"/>
                    <a:ea typeface="メイリオ" panose="020B0604030504040204" pitchFamily="50" charset="-128"/>
                  </a:rPr>
                  <a:t>･･･ </a:t>
                </a:r>
                <a:endParaRPr lang="en-US" altLang="ja-JP" sz="1200" b="1" dirty="0">
                  <a:solidFill>
                    <a:srgbClr val="FF99CC"/>
                  </a:solidFill>
                  <a:latin typeface="メイリオ" panose="020B0604030504040204" pitchFamily="50" charset="-128"/>
                  <a:ea typeface="メイリオ" panose="020B0604030504040204" pitchFamily="50" charset="-128"/>
                </a:endParaRPr>
              </a:p>
              <a:p>
                <a:r>
                  <a:rPr lang="ja-JP" altLang="en-US" sz="1000" dirty="0" smtClean="0">
                    <a:latin typeface="メイリオ" panose="020B0604030504040204" pitchFamily="50" charset="-128"/>
                    <a:ea typeface="メイリオ" panose="020B0604030504040204" pitchFamily="50" charset="-128"/>
                  </a:rPr>
                  <a:t>　</a:t>
                </a:r>
                <a:r>
                  <a:rPr lang="en-US" altLang="ja-JP" sz="1000" dirty="0" smtClean="0">
                    <a:latin typeface="メイリオ" panose="020B0604030504040204" pitchFamily="50" charset="-128"/>
                    <a:ea typeface="メイリオ" panose="020B0604030504040204" pitchFamily="50" charset="-128"/>
                  </a:rPr>
                  <a:t>https</a:t>
                </a:r>
                <a:r>
                  <a:rPr lang="en-US" altLang="ja-JP" sz="1000" dirty="0">
                    <a:latin typeface="メイリオ" panose="020B0604030504040204" pitchFamily="50" charset="-128"/>
                    <a:ea typeface="メイリオ" panose="020B0604030504040204" pitchFamily="50" charset="-128"/>
                  </a:rPr>
                  <a:t>://www.inochinodenwa.org</a:t>
                </a:r>
                <a:r>
                  <a:rPr lang="en-US" altLang="ja-JP" sz="1000" dirty="0" smtClean="0">
                    <a:latin typeface="メイリオ" panose="020B0604030504040204" pitchFamily="50" charset="-128"/>
                    <a:ea typeface="メイリオ" panose="020B0604030504040204" pitchFamily="50" charset="-128"/>
                  </a:rPr>
                  <a:t>/</a:t>
                </a:r>
              </a:p>
              <a:p>
                <a:endParaRPr lang="ja-JP" altLang="en-US" sz="1100" spc="-30" dirty="0">
                  <a:latin typeface="メイリオ" panose="020B0604030504040204" pitchFamily="50" charset="-128"/>
                  <a:ea typeface="メイリオ" panose="020B0604030504040204" pitchFamily="50" charset="-128"/>
                </a:endParaRPr>
              </a:p>
            </p:txBody>
          </p:sp>
          <p:sp>
            <p:nvSpPr>
              <p:cNvPr id="30" name="正方形/長方形 29"/>
              <p:cNvSpPr/>
              <p:nvPr/>
            </p:nvSpPr>
            <p:spPr>
              <a:xfrm>
                <a:off x="281002" y="5923372"/>
                <a:ext cx="4191335" cy="3133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36000" rIns="36000" bIns="0" rtlCol="0" anchor="t">
                <a:spAutoFit/>
              </a:bodyPr>
              <a:lstStyle/>
              <a:p>
                <a:pPr>
                  <a:spcBef>
                    <a:spcPts val="300"/>
                  </a:spcBef>
                  <a:buClr>
                    <a:srgbClr val="C00000"/>
                  </a:buClr>
                </a:pPr>
                <a:r>
                  <a:rPr lang="ja-JP" altLang="en-US" sz="1800" b="1" dirty="0" smtClean="0">
                    <a:solidFill>
                      <a:schemeClr val="bg1"/>
                    </a:solidFill>
                    <a:effectLst>
                      <a:outerShdw blurRad="101600" dist="127000" dir="2400000" algn="ctr" rotWithShape="0">
                        <a:srgbClr val="FF0066">
                          <a:alpha val="40000"/>
                        </a:srgbClr>
                      </a:outerShdw>
                    </a:effectLst>
                    <a:latin typeface="メイリオ" panose="020B0604030504040204" pitchFamily="50" charset="-128"/>
                    <a:ea typeface="メイリオ" panose="020B0604030504040204" pitchFamily="50" charset="-128"/>
                  </a:rPr>
                  <a:t>いのち</a:t>
                </a:r>
                <a:r>
                  <a:rPr lang="ja-JP" altLang="en-US" sz="1800" b="1" dirty="0">
                    <a:solidFill>
                      <a:schemeClr val="bg1"/>
                    </a:solidFill>
                    <a:effectLst>
                      <a:outerShdw blurRad="101600" dist="127000" dir="2400000" algn="ctr" rotWithShape="0">
                        <a:srgbClr val="FF0066">
                          <a:alpha val="40000"/>
                        </a:srgbClr>
                      </a:outerShdw>
                    </a:effectLst>
                    <a:latin typeface="メイリオ" panose="020B0604030504040204" pitchFamily="50" charset="-128"/>
                    <a:ea typeface="メイリオ" panose="020B0604030504040204" pitchFamily="50" charset="-128"/>
                  </a:rPr>
                  <a:t>の</a:t>
                </a:r>
                <a:r>
                  <a:rPr lang="ja-JP" altLang="en-US" sz="1800" b="1" dirty="0" smtClean="0">
                    <a:solidFill>
                      <a:schemeClr val="bg1"/>
                    </a:solidFill>
                    <a:effectLst>
                      <a:outerShdw blurRad="101600" dist="127000" dir="2400000" algn="ctr" rotWithShape="0">
                        <a:srgbClr val="FF0066">
                          <a:alpha val="40000"/>
                        </a:srgbClr>
                      </a:outerShdw>
                    </a:effectLst>
                    <a:latin typeface="メイリオ" panose="020B0604030504040204" pitchFamily="50" charset="-128"/>
                    <a:ea typeface="メイリオ" panose="020B0604030504040204" pitchFamily="50" charset="-128"/>
                  </a:rPr>
                  <a:t>電話</a:t>
                </a:r>
                <a:r>
                  <a:rPr lang="ja-JP" altLang="en-US" sz="1200" dirty="0" smtClean="0">
                    <a:solidFill>
                      <a:schemeClr val="bg1"/>
                    </a:solidFill>
                    <a:latin typeface="メイリオ" panose="020B0604030504040204" pitchFamily="50" charset="-128"/>
                    <a:ea typeface="メイリオ" panose="020B0604030504040204" pitchFamily="50" charset="-128"/>
                  </a:rPr>
                  <a:t>（</a:t>
                </a:r>
                <a:r>
                  <a:rPr lang="ja-JP" altLang="en-US" sz="1200" dirty="0">
                    <a:solidFill>
                      <a:schemeClr val="bg1"/>
                    </a:solidFill>
                    <a:latin typeface="メイリオ" panose="020B0604030504040204" pitchFamily="50" charset="-128"/>
                    <a:ea typeface="メイリオ" panose="020B0604030504040204" pitchFamily="50" charset="-128"/>
                  </a:rPr>
                  <a:t>一般社団法人日本いのちの電話連盟</a:t>
                </a:r>
                <a:r>
                  <a:rPr lang="ja-JP" altLang="en-US" sz="1200" dirty="0" smtClean="0">
                    <a:solidFill>
                      <a:schemeClr val="bg1"/>
                    </a:solidFill>
                    <a:latin typeface="メイリオ" panose="020B0604030504040204" pitchFamily="50" charset="-128"/>
                    <a:ea typeface="メイリオ" panose="020B0604030504040204" pitchFamily="50" charset="-128"/>
                  </a:rPr>
                  <a:t>）</a:t>
                </a:r>
                <a:endParaRPr lang="en-US" altLang="ja-JP" sz="1200" dirty="0" smtClean="0">
                  <a:solidFill>
                    <a:schemeClr val="bg1"/>
                  </a:solidFill>
                  <a:latin typeface="メイリオ" panose="020B0604030504040204" pitchFamily="50" charset="-128"/>
                  <a:ea typeface="メイリオ" panose="020B0604030504040204" pitchFamily="50" charset="-128"/>
                </a:endParaRPr>
              </a:p>
            </p:txBody>
          </p:sp>
          <p:sp>
            <p:nvSpPr>
              <p:cNvPr id="59" name="正方形/長方形 58"/>
              <p:cNvSpPr/>
              <p:nvPr/>
            </p:nvSpPr>
            <p:spPr>
              <a:xfrm>
                <a:off x="3140968" y="6454948"/>
                <a:ext cx="2016224" cy="190240"/>
              </a:xfrm>
              <a:prstGeom prst="rect">
                <a:avLst/>
              </a:prstGeom>
              <a:solidFill>
                <a:srgbClr val="FFFFCC"/>
              </a:solidFill>
            </p:spPr>
            <p:txBody>
              <a:bodyPr wrap="square" lIns="0" tIns="36000" rIns="0" bIns="0">
                <a:spAutoFit/>
              </a:bodyPr>
              <a:lstStyle/>
              <a:p>
                <a:pPr algn="ctr"/>
                <a:r>
                  <a:rPr lang="ja-JP" altLang="en-US" sz="1000" spc="-30" dirty="0">
                    <a:latin typeface="メイリオ" panose="020B0604030504040204" pitchFamily="50" charset="-128"/>
                    <a:ea typeface="メイリオ" panose="020B0604030504040204" pitchFamily="50" charset="-128"/>
                  </a:rPr>
                  <a:t>毎日 午前</a:t>
                </a:r>
                <a:r>
                  <a:rPr lang="en-US" altLang="ja-JP" sz="1000" spc="-30" dirty="0">
                    <a:latin typeface="メイリオ" panose="020B0604030504040204" pitchFamily="50" charset="-128"/>
                    <a:ea typeface="メイリオ" panose="020B0604030504040204" pitchFamily="50" charset="-128"/>
                  </a:rPr>
                  <a:t>10</a:t>
                </a:r>
                <a:r>
                  <a:rPr lang="ja-JP" altLang="en-US" sz="1000" spc="-30" dirty="0">
                    <a:latin typeface="メイリオ" panose="020B0604030504040204" pitchFamily="50" charset="-128"/>
                    <a:ea typeface="メイリオ" panose="020B0604030504040204" pitchFamily="50" charset="-128"/>
                  </a:rPr>
                  <a:t>時から午後</a:t>
                </a:r>
                <a:r>
                  <a:rPr lang="en-US" altLang="ja-JP" sz="1000" spc="-30" dirty="0">
                    <a:latin typeface="メイリオ" panose="020B0604030504040204" pitchFamily="50" charset="-128"/>
                    <a:ea typeface="メイリオ" panose="020B0604030504040204" pitchFamily="50" charset="-128"/>
                  </a:rPr>
                  <a:t>10</a:t>
                </a:r>
                <a:r>
                  <a:rPr lang="ja-JP" altLang="en-US" sz="1000" spc="-30" dirty="0">
                    <a:latin typeface="メイリオ" panose="020B0604030504040204" pitchFamily="50" charset="-128"/>
                    <a:ea typeface="メイリオ" panose="020B0604030504040204" pitchFamily="50" charset="-128"/>
                  </a:rPr>
                  <a:t>時まで</a:t>
                </a:r>
              </a:p>
            </p:txBody>
          </p:sp>
          <p:sp>
            <p:nvSpPr>
              <p:cNvPr id="60" name="正方形/長方形 59"/>
              <p:cNvSpPr/>
              <p:nvPr/>
            </p:nvSpPr>
            <p:spPr>
              <a:xfrm>
                <a:off x="3140968" y="6877124"/>
                <a:ext cx="2488250" cy="344128"/>
              </a:xfrm>
              <a:prstGeom prst="rect">
                <a:avLst/>
              </a:prstGeom>
              <a:solidFill>
                <a:srgbClr val="FFFFCC"/>
              </a:solidFill>
            </p:spPr>
            <p:txBody>
              <a:bodyPr wrap="square" lIns="0" tIns="36000" rIns="0" bIns="0">
                <a:spAutoFit/>
              </a:bodyPr>
              <a:lstStyle/>
              <a:p>
                <a:r>
                  <a:rPr lang="ja-JP" altLang="en-US" sz="1000" dirty="0" smtClean="0">
                    <a:latin typeface="メイリオ" panose="020B0604030504040204" pitchFamily="50" charset="-128"/>
                    <a:ea typeface="メイリオ" panose="020B0604030504040204" pitchFamily="50" charset="-128"/>
                  </a:rPr>
                  <a:t> 毎日 </a:t>
                </a:r>
                <a:r>
                  <a:rPr lang="ja-JP" altLang="en-US" sz="1000" dirty="0">
                    <a:latin typeface="メイリオ" panose="020B0604030504040204" pitchFamily="50" charset="-128"/>
                    <a:ea typeface="メイリオ" panose="020B0604030504040204" pitchFamily="50" charset="-128"/>
                  </a:rPr>
                  <a:t>午後４時から午後９時まで</a:t>
                </a:r>
              </a:p>
              <a:p>
                <a:r>
                  <a:rPr lang="ja-JP" altLang="en-US" sz="1000" dirty="0" smtClean="0">
                    <a:latin typeface="メイリオ" panose="020B0604030504040204" pitchFamily="50" charset="-128"/>
                    <a:ea typeface="メイリオ" panose="020B0604030504040204" pitchFamily="50" charset="-128"/>
                  </a:rPr>
                  <a:t> 毎月</a:t>
                </a:r>
                <a:r>
                  <a:rPr lang="en-US" altLang="ja-JP" sz="1000" dirty="0">
                    <a:latin typeface="メイリオ" panose="020B0604030504040204" pitchFamily="50" charset="-128"/>
                    <a:ea typeface="メイリオ" panose="020B0604030504040204" pitchFamily="50" charset="-128"/>
                  </a:rPr>
                  <a:t>10</a:t>
                </a:r>
                <a:r>
                  <a:rPr lang="ja-JP" altLang="en-US" sz="1000" dirty="0">
                    <a:latin typeface="メイリオ" panose="020B0604030504040204" pitchFamily="50" charset="-128"/>
                    <a:ea typeface="メイリオ" panose="020B0604030504040204" pitchFamily="50" charset="-128"/>
                  </a:rPr>
                  <a:t>日 午前８時から翌日午前８時</a:t>
                </a:r>
                <a:r>
                  <a:rPr lang="ja-JP" altLang="en-US" sz="1000" dirty="0" smtClean="0">
                    <a:latin typeface="メイリオ" panose="020B0604030504040204" pitchFamily="50" charset="-128"/>
                    <a:ea typeface="メイリオ" panose="020B0604030504040204" pitchFamily="50" charset="-128"/>
                  </a:rPr>
                  <a:t>まで</a:t>
                </a:r>
                <a:endParaRPr lang="ja-JP" altLang="en-US" sz="1000" spc="-30" dirty="0">
                  <a:latin typeface="メイリオ" panose="020B0604030504040204" pitchFamily="50" charset="-128"/>
                  <a:ea typeface="メイリオ" panose="020B0604030504040204" pitchFamily="50" charset="-128"/>
                </a:endParaRPr>
              </a:p>
            </p:txBody>
          </p:sp>
        </p:grpSp>
        <p:grpSp>
          <p:nvGrpSpPr>
            <p:cNvPr id="9" name="グループ化 8"/>
            <p:cNvGrpSpPr/>
            <p:nvPr/>
          </p:nvGrpSpPr>
          <p:grpSpPr>
            <a:xfrm>
              <a:off x="152636" y="3890533"/>
              <a:ext cx="6483442" cy="2137361"/>
              <a:chOff x="152636" y="3512840"/>
              <a:chExt cx="6483442" cy="2137361"/>
            </a:xfrm>
          </p:grpSpPr>
          <p:sp>
            <p:nvSpPr>
              <p:cNvPr id="34" name="角丸四角形 33"/>
              <p:cNvSpPr/>
              <p:nvPr/>
            </p:nvSpPr>
            <p:spPr>
              <a:xfrm>
                <a:off x="260566" y="3715016"/>
                <a:ext cx="6375512" cy="1697397"/>
              </a:xfrm>
              <a:prstGeom prst="roundRect">
                <a:avLst/>
              </a:prstGeom>
              <a:solidFill>
                <a:schemeClr val="bg1"/>
              </a:solidFill>
              <a:ln w="28575">
                <a:solidFill>
                  <a:srgbClr val="FF99CC"/>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角丸四角形 34"/>
              <p:cNvSpPr/>
              <p:nvPr/>
            </p:nvSpPr>
            <p:spPr>
              <a:xfrm>
                <a:off x="152636" y="3512840"/>
                <a:ext cx="6224583" cy="420363"/>
              </a:xfrm>
              <a:prstGeom prst="roundRect">
                <a:avLst/>
              </a:prstGeom>
              <a:solidFill>
                <a:srgbClr val="FF99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正方形/長方形 35"/>
              <p:cNvSpPr/>
              <p:nvPr/>
            </p:nvSpPr>
            <p:spPr>
              <a:xfrm>
                <a:off x="476906" y="3998875"/>
                <a:ext cx="5796410" cy="221018"/>
              </a:xfrm>
              <a:prstGeom prst="rect">
                <a:avLst/>
              </a:prstGeom>
            </p:spPr>
            <p:txBody>
              <a:bodyPr wrap="square" lIns="0" tIns="36000" rIns="0" bIns="0">
                <a:spAutoFit/>
              </a:bodyPr>
              <a:lstStyle/>
              <a:p>
                <a:r>
                  <a:rPr lang="ja-JP" altLang="en-US" sz="1200" spc="-30" dirty="0">
                    <a:latin typeface="メイリオ" panose="020B0604030504040204" pitchFamily="50" charset="-128"/>
                    <a:ea typeface="メイリオ" panose="020B0604030504040204" pitchFamily="50" charset="-128"/>
                  </a:rPr>
                  <a:t>どんなひと</a:t>
                </a:r>
                <a:r>
                  <a:rPr lang="ja-JP" altLang="en-US" sz="1200" spc="-30" dirty="0" smtClean="0">
                    <a:latin typeface="メイリオ" panose="020B0604030504040204" pitchFamily="50" charset="-128"/>
                    <a:ea typeface="メイリオ" panose="020B0604030504040204" pitchFamily="50" charset="-128"/>
                  </a:rPr>
                  <a:t>の、</a:t>
                </a:r>
                <a:r>
                  <a:rPr lang="ja-JP" altLang="en-US" sz="1200" spc="-30" dirty="0">
                    <a:latin typeface="メイリオ" panose="020B0604030504040204" pitchFamily="50" charset="-128"/>
                    <a:ea typeface="メイリオ" panose="020B0604030504040204" pitchFamily="50" charset="-128"/>
                  </a:rPr>
                  <a:t>どんな悩みに</a:t>
                </a:r>
                <a:r>
                  <a:rPr lang="ja-JP" altLang="en-US" sz="1200" spc="-30" dirty="0" smtClean="0">
                    <a:latin typeface="メイリオ" panose="020B0604030504040204" pitchFamily="50" charset="-128"/>
                    <a:ea typeface="メイリオ" panose="020B0604030504040204" pitchFamily="50" charset="-128"/>
                  </a:rPr>
                  <a:t>もよりそって</a:t>
                </a:r>
                <a:r>
                  <a:rPr lang="ja-JP" altLang="en-US" sz="1200" spc="-30" dirty="0">
                    <a:latin typeface="メイリオ" panose="020B0604030504040204" pitchFamily="50" charset="-128"/>
                    <a:ea typeface="メイリオ" panose="020B0604030504040204" pitchFamily="50" charset="-128"/>
                  </a:rPr>
                  <a:t>、一緒に解決できる方法を探します</a:t>
                </a:r>
                <a:r>
                  <a:rPr lang="ja-JP" altLang="en-US" sz="1200" spc="-30" dirty="0" smtClean="0">
                    <a:latin typeface="メイリオ" panose="020B0604030504040204" pitchFamily="50" charset="-128"/>
                    <a:ea typeface="メイリオ" panose="020B0604030504040204" pitchFamily="50" charset="-128"/>
                  </a:rPr>
                  <a:t>。</a:t>
                </a:r>
                <a:endParaRPr lang="ja-JP" altLang="en-US" sz="1200" spc="-30" dirty="0">
                  <a:latin typeface="メイリオ" panose="020B0604030504040204" pitchFamily="50" charset="-128"/>
                  <a:ea typeface="メイリオ" panose="020B0604030504040204" pitchFamily="50" charset="-128"/>
                </a:endParaRPr>
              </a:p>
            </p:txBody>
          </p:sp>
          <p:sp>
            <p:nvSpPr>
              <p:cNvPr id="37" name="正方形/長方形 36"/>
              <p:cNvSpPr/>
              <p:nvPr/>
            </p:nvSpPr>
            <p:spPr>
              <a:xfrm>
                <a:off x="584684" y="4628964"/>
                <a:ext cx="4988108" cy="1021237"/>
              </a:xfrm>
              <a:prstGeom prst="rect">
                <a:avLst/>
              </a:prstGeom>
            </p:spPr>
            <p:txBody>
              <a:bodyPr wrap="square" lIns="0" tIns="36000" rIns="0" bIns="0">
                <a:spAutoFit/>
              </a:bodyPr>
              <a:lstStyle/>
              <a:p>
                <a:r>
                  <a:rPr lang="ja-JP" altLang="en-US" sz="1200" b="1" dirty="0" smtClean="0">
                    <a:latin typeface="メイリオ" panose="020B0604030504040204" pitchFamily="50" charset="-128"/>
                    <a:ea typeface="メイリオ" panose="020B0604030504040204" pitchFamily="50" charset="-128"/>
                  </a:rPr>
                  <a:t>　</a:t>
                </a:r>
                <a:r>
                  <a:rPr lang="ja-JP" altLang="en-US" sz="2000" b="1" dirty="0" smtClean="0">
                    <a:latin typeface="メイリオ" panose="020B0604030504040204" pitchFamily="50" charset="-128"/>
                    <a:ea typeface="メイリオ" panose="020B0604030504040204" pitchFamily="50" charset="-128"/>
                  </a:rPr>
                  <a:t>☎ </a:t>
                </a:r>
                <a:r>
                  <a:rPr lang="en-US" altLang="ja-JP" sz="2000" b="1" dirty="0" smtClean="0">
                    <a:solidFill>
                      <a:srgbClr val="C00000"/>
                    </a:solidFill>
                    <a:latin typeface="メイリオ" panose="020B0604030504040204" pitchFamily="50" charset="-128"/>
                    <a:ea typeface="メイリオ" panose="020B0604030504040204" pitchFamily="50" charset="-128"/>
                  </a:rPr>
                  <a:t>0120-279-338</a:t>
                </a:r>
                <a:r>
                  <a:rPr lang="ja-JP" altLang="en-US" sz="2000" b="1" dirty="0" smtClean="0">
                    <a:solidFill>
                      <a:srgbClr val="C00000"/>
                    </a:solidFill>
                    <a:latin typeface="メイリオ" panose="020B0604030504040204" pitchFamily="50" charset="-128"/>
                    <a:ea typeface="メイリオ" panose="020B0604030504040204" pitchFamily="50" charset="-128"/>
                  </a:rPr>
                  <a:t>　</a:t>
                </a:r>
                <a:endParaRPr lang="en-US" altLang="ja-JP" sz="1000" dirty="0" smtClean="0">
                  <a:latin typeface="メイリオ" panose="020B0604030504040204" pitchFamily="50" charset="-128"/>
                  <a:ea typeface="メイリオ" panose="020B0604030504040204" pitchFamily="50" charset="-128"/>
                </a:endParaRPr>
              </a:p>
              <a:p>
                <a:r>
                  <a:rPr lang="ja-JP" altLang="en-US" sz="1200" b="1" dirty="0">
                    <a:solidFill>
                      <a:srgbClr val="FF99CC"/>
                    </a:solidFill>
                    <a:latin typeface="メイリオ" panose="020B0604030504040204" pitchFamily="50" charset="-128"/>
                    <a:ea typeface="メイリオ" panose="020B0604030504040204" pitchFamily="50" charset="-128"/>
                  </a:rPr>
                  <a:t>･･･････････････････････････････････････････</a:t>
                </a:r>
                <a:r>
                  <a:rPr lang="ja-JP" altLang="en-US" sz="1200" b="1" dirty="0" smtClean="0">
                    <a:solidFill>
                      <a:srgbClr val="FF99CC"/>
                    </a:solidFill>
                    <a:latin typeface="メイリオ" panose="020B0604030504040204" pitchFamily="50" charset="-128"/>
                    <a:ea typeface="メイリオ" panose="020B0604030504040204" pitchFamily="50" charset="-128"/>
                  </a:rPr>
                  <a:t>･･</a:t>
                </a:r>
                <a:r>
                  <a:rPr lang="ja-JP" altLang="en-US" sz="1200" b="1" dirty="0">
                    <a:solidFill>
                      <a:srgbClr val="FF99CC"/>
                    </a:solidFill>
                    <a:latin typeface="メイリオ" panose="020B0604030504040204" pitchFamily="50" charset="-128"/>
                    <a:ea typeface="メイリオ" panose="020B0604030504040204" pitchFamily="50" charset="-128"/>
                  </a:rPr>
                  <a:t>･･････････</a:t>
                </a:r>
                <a:r>
                  <a:rPr lang="ja-JP" altLang="en-US" sz="1200" b="1" dirty="0" smtClean="0">
                    <a:solidFill>
                      <a:srgbClr val="FF99CC"/>
                    </a:solidFill>
                    <a:latin typeface="メイリオ" panose="020B0604030504040204" pitchFamily="50" charset="-128"/>
                    <a:ea typeface="メイリオ" panose="020B0604030504040204" pitchFamily="50" charset="-128"/>
                  </a:rPr>
                  <a:t>･･</a:t>
                </a:r>
                <a:r>
                  <a:rPr lang="ja-JP" altLang="en-US" sz="1200" b="1" dirty="0">
                    <a:solidFill>
                      <a:srgbClr val="FF99CC"/>
                    </a:solidFill>
                    <a:latin typeface="メイリオ" panose="020B0604030504040204" pitchFamily="50" charset="-128"/>
                    <a:ea typeface="メイリオ" panose="020B0604030504040204" pitchFamily="50" charset="-128"/>
                  </a:rPr>
                  <a:t>････････ </a:t>
                </a:r>
                <a:r>
                  <a:rPr lang="ja-JP" altLang="en-US" sz="1200" b="1" dirty="0" smtClean="0">
                    <a:solidFill>
                      <a:srgbClr val="FF99CC"/>
                    </a:solidFill>
                    <a:latin typeface="メイリオ" panose="020B0604030504040204" pitchFamily="50" charset="-128"/>
                    <a:ea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rPr>
                  <a:t>　　　　　　　　</a:t>
                </a:r>
                <a:r>
                  <a:rPr lang="en-US" altLang="ja-JP" sz="1000" dirty="0" smtClean="0">
                    <a:latin typeface="メイリオ" panose="020B0604030504040204" pitchFamily="50" charset="-128"/>
                    <a:ea typeface="メイリオ" panose="020B0604030504040204" pitchFamily="50" charset="-128"/>
                  </a:rPr>
                  <a:t>https</a:t>
                </a:r>
                <a:r>
                  <a:rPr lang="en-US" altLang="ja-JP" sz="1000" dirty="0">
                    <a:latin typeface="メイリオ" panose="020B0604030504040204" pitchFamily="50" charset="-128"/>
                    <a:ea typeface="メイリオ" panose="020B0604030504040204" pitchFamily="50" charset="-128"/>
                  </a:rPr>
                  <a:t>://www.since2011.net/yorisoi/</a:t>
                </a:r>
                <a:endParaRPr lang="ja-JP" altLang="en-US" sz="1000" spc="-30" dirty="0">
                  <a:latin typeface="メイリオ" panose="020B0604030504040204" pitchFamily="50" charset="-128"/>
                  <a:ea typeface="メイリオ" panose="020B0604030504040204" pitchFamily="50" charset="-128"/>
                </a:endParaRPr>
              </a:p>
              <a:p>
                <a:r>
                  <a:rPr lang="ja-JP" altLang="en-US" sz="1000" dirty="0" smtClean="0">
                    <a:latin typeface="メイリオ" panose="020B0604030504040204" pitchFamily="50" charset="-128"/>
                    <a:ea typeface="メイリオ" panose="020B0604030504040204" pitchFamily="50" charset="-128"/>
                  </a:rPr>
                  <a:t>　　</a:t>
                </a:r>
                <a:endParaRPr lang="ja-JP" altLang="en-US" sz="1000" spc="-30" dirty="0">
                  <a:latin typeface="メイリオ" panose="020B0604030504040204" pitchFamily="50" charset="-128"/>
                  <a:ea typeface="メイリオ" panose="020B0604030504040204" pitchFamily="50" charset="-128"/>
                </a:endParaRPr>
              </a:p>
              <a:p>
                <a:endParaRPr lang="ja-JP" altLang="en-US" sz="1000" spc="-30" dirty="0">
                  <a:latin typeface="メイリオ" panose="020B0604030504040204" pitchFamily="50" charset="-128"/>
                  <a:ea typeface="メイリオ" panose="020B0604030504040204" pitchFamily="50" charset="-128"/>
                </a:endParaRPr>
              </a:p>
            </p:txBody>
          </p:sp>
          <p:sp>
            <p:nvSpPr>
              <p:cNvPr id="38" name="正方形/長方形 37"/>
              <p:cNvSpPr/>
              <p:nvPr/>
            </p:nvSpPr>
            <p:spPr>
              <a:xfrm>
                <a:off x="283724" y="3574751"/>
                <a:ext cx="2344676" cy="3133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36000" rIns="36000" bIns="0" rtlCol="0" anchor="t">
                <a:spAutoFit/>
              </a:bodyPr>
              <a:lstStyle/>
              <a:p>
                <a:pPr>
                  <a:spcBef>
                    <a:spcPts val="300"/>
                  </a:spcBef>
                  <a:buClr>
                    <a:srgbClr val="C00000"/>
                  </a:buClr>
                </a:pPr>
                <a:r>
                  <a:rPr lang="ja-JP" altLang="en-US" sz="1800" b="1" dirty="0" smtClean="0">
                    <a:solidFill>
                      <a:schemeClr val="bg1"/>
                    </a:solidFill>
                    <a:effectLst>
                      <a:outerShdw blurRad="101600" dist="127000" dir="2400000" algn="ctr" rotWithShape="0">
                        <a:srgbClr val="FF0066">
                          <a:alpha val="40000"/>
                        </a:srgbClr>
                      </a:outerShdw>
                    </a:effectLst>
                    <a:latin typeface="メイリオ" panose="020B0604030504040204" pitchFamily="50" charset="-128"/>
                    <a:ea typeface="メイリオ" panose="020B0604030504040204" pitchFamily="50" charset="-128"/>
                  </a:rPr>
                  <a:t>よりそいホットライン</a:t>
                </a:r>
                <a:endParaRPr lang="en-US" altLang="ja-JP" sz="1200" dirty="0" smtClean="0">
                  <a:solidFill>
                    <a:schemeClr val="bg1"/>
                  </a:solidFill>
                  <a:effectLst>
                    <a:outerShdw blurRad="101600" dist="127000" dir="2400000" algn="ctr" rotWithShape="0">
                      <a:srgbClr val="FF0066">
                        <a:alpha val="40000"/>
                      </a:srgbClr>
                    </a:outerShdw>
                  </a:effectLst>
                  <a:latin typeface="メイリオ" panose="020B0604030504040204" pitchFamily="50" charset="-128"/>
                  <a:ea typeface="メイリオ" panose="020B0604030504040204" pitchFamily="50" charset="-128"/>
                </a:endParaRPr>
              </a:p>
            </p:txBody>
          </p:sp>
          <p:sp>
            <p:nvSpPr>
              <p:cNvPr id="57" name="正方形/長方形 56"/>
              <p:cNvSpPr/>
              <p:nvPr/>
            </p:nvSpPr>
            <p:spPr>
              <a:xfrm>
                <a:off x="3212976" y="4681486"/>
                <a:ext cx="875356" cy="190240"/>
              </a:xfrm>
              <a:prstGeom prst="rect">
                <a:avLst/>
              </a:prstGeom>
              <a:solidFill>
                <a:srgbClr val="FFFFCC"/>
              </a:solidFill>
            </p:spPr>
            <p:txBody>
              <a:bodyPr wrap="square" lIns="0" tIns="36000" rIns="0" bIns="0">
                <a:spAutoFit/>
              </a:bodyPr>
              <a:lstStyle/>
              <a:p>
                <a:pPr algn="ctr"/>
                <a:r>
                  <a:rPr lang="en-US" altLang="ja-JP" sz="1000" dirty="0">
                    <a:latin typeface="メイリオ" panose="020B0604030504040204" pitchFamily="50" charset="-128"/>
                    <a:ea typeface="メイリオ" panose="020B0604030504040204" pitchFamily="50" charset="-128"/>
                  </a:rPr>
                  <a:t>24</a:t>
                </a:r>
                <a:r>
                  <a:rPr lang="ja-JP" altLang="en-US" sz="1000" dirty="0">
                    <a:latin typeface="メイリオ" panose="020B0604030504040204" pitchFamily="50" charset="-128"/>
                    <a:ea typeface="メイリオ" panose="020B0604030504040204" pitchFamily="50" charset="-128"/>
                  </a:rPr>
                  <a:t>時間</a:t>
                </a:r>
                <a:r>
                  <a:rPr lang="ja-JP" altLang="en-US" sz="1000" dirty="0" smtClean="0">
                    <a:latin typeface="メイリオ" panose="020B0604030504040204" pitchFamily="50" charset="-128"/>
                    <a:ea typeface="メイリオ" panose="020B0604030504040204" pitchFamily="50" charset="-128"/>
                  </a:rPr>
                  <a:t>対応</a:t>
                </a:r>
                <a:endParaRPr lang="ja-JP" altLang="en-US" sz="1000" spc="-30" dirty="0">
                  <a:latin typeface="メイリオ" panose="020B0604030504040204" pitchFamily="50" charset="-128"/>
                  <a:ea typeface="メイリオ" panose="020B0604030504040204" pitchFamily="50" charset="-128"/>
                </a:endParaRPr>
              </a:p>
            </p:txBody>
          </p:sp>
          <p:sp>
            <p:nvSpPr>
              <p:cNvPr id="61" name="正方形/長方形 60"/>
              <p:cNvSpPr/>
              <p:nvPr/>
            </p:nvSpPr>
            <p:spPr>
              <a:xfrm>
                <a:off x="738466" y="4233218"/>
                <a:ext cx="4238705" cy="313350"/>
              </a:xfrm>
              <a:prstGeom prst="rect">
                <a:avLst/>
              </a:prstGeom>
              <a:ln>
                <a:solidFill>
                  <a:srgbClr val="FF99CC"/>
                </a:solidFill>
              </a:ln>
            </p:spPr>
            <p:txBody>
              <a:bodyPr wrap="square" lIns="0" tIns="36000" rIns="0" bIns="0">
                <a:spAutoFit/>
              </a:bodyPr>
              <a:lstStyle/>
              <a:p>
                <a:r>
                  <a:rPr lang="ja-JP" altLang="en-US" sz="900" spc="-30" dirty="0" smtClean="0">
                    <a:latin typeface="メイリオ" panose="020B0604030504040204" pitchFamily="50" charset="-128"/>
                    <a:ea typeface="メイリオ" panose="020B0604030504040204" pitchFamily="50" charset="-128"/>
                  </a:rPr>
                  <a:t>　・</a:t>
                </a:r>
                <a:r>
                  <a:rPr lang="ja-JP" altLang="en-US" sz="900" spc="-30" dirty="0">
                    <a:latin typeface="メイリオ" panose="020B0604030504040204" pitchFamily="50" charset="-128"/>
                    <a:ea typeface="メイリオ" panose="020B0604030504040204" pitchFamily="50" charset="-128"/>
                  </a:rPr>
                  <a:t>暮らしの悩みごと　・悩みを聞いて欲しい</a:t>
                </a:r>
                <a:r>
                  <a:rPr lang="ja-JP" altLang="en-US" sz="900" spc="-30" dirty="0" smtClean="0">
                    <a:latin typeface="メイリオ" panose="020B0604030504040204" pitchFamily="50" charset="-128"/>
                    <a:ea typeface="メイリオ" panose="020B0604030504040204" pitchFamily="50" charset="-128"/>
                  </a:rPr>
                  <a:t>方</a:t>
                </a:r>
                <a:endParaRPr lang="en-US" altLang="ja-JP" sz="900" spc="-30" dirty="0" smtClean="0">
                  <a:latin typeface="メイリオ" panose="020B0604030504040204" pitchFamily="50" charset="-128"/>
                  <a:ea typeface="メイリオ" panose="020B0604030504040204" pitchFamily="50" charset="-128"/>
                </a:endParaRPr>
              </a:p>
              <a:p>
                <a:r>
                  <a:rPr lang="ja-JP" altLang="en-US" sz="900" spc="-30" dirty="0" smtClean="0">
                    <a:latin typeface="メイリオ" panose="020B0604030504040204" pitchFamily="50" charset="-128"/>
                    <a:ea typeface="メイリオ" panose="020B0604030504040204" pitchFamily="50" charset="-128"/>
                  </a:rPr>
                  <a:t>　・</a:t>
                </a:r>
                <a:r>
                  <a:rPr lang="en-US" altLang="ja-JP" sz="900" spc="-30" dirty="0" smtClean="0">
                    <a:latin typeface="メイリオ" panose="020B0604030504040204" pitchFamily="50" charset="-128"/>
                    <a:ea typeface="メイリオ" panose="020B0604030504040204" pitchFamily="50" charset="-128"/>
                  </a:rPr>
                  <a:t>DV</a:t>
                </a:r>
                <a:r>
                  <a:rPr lang="ja-JP" altLang="en-US" sz="900" spc="-30" dirty="0">
                    <a:latin typeface="メイリオ" panose="020B0604030504040204" pitchFamily="50" charset="-128"/>
                    <a:ea typeface="メイリオ" panose="020B0604030504040204" pitchFamily="50" charset="-128"/>
                  </a:rPr>
                  <a:t>・性暴力などの相談をしたい</a:t>
                </a:r>
                <a:r>
                  <a:rPr lang="ja-JP" altLang="en-US" sz="900" spc="-30" dirty="0" smtClean="0">
                    <a:latin typeface="メイリオ" panose="020B0604030504040204" pitchFamily="50" charset="-128"/>
                    <a:ea typeface="メイリオ" panose="020B0604030504040204" pitchFamily="50" charset="-128"/>
                  </a:rPr>
                  <a:t>方　・</a:t>
                </a:r>
                <a:r>
                  <a:rPr lang="ja-JP" altLang="en-US" sz="900" spc="-30" dirty="0">
                    <a:latin typeface="メイリオ" panose="020B0604030504040204" pitchFamily="50" charset="-128"/>
                    <a:ea typeface="メイリオ" panose="020B0604030504040204" pitchFamily="50" charset="-128"/>
                  </a:rPr>
                  <a:t>外国語による相談をしたい方　</a:t>
                </a:r>
                <a:r>
                  <a:rPr lang="ja-JP" altLang="en-US" sz="900" spc="-30" dirty="0" smtClean="0">
                    <a:latin typeface="メイリオ" panose="020B0604030504040204" pitchFamily="50" charset="-128"/>
                    <a:ea typeface="メイリオ" panose="020B0604030504040204" pitchFamily="50" charset="-128"/>
                  </a:rPr>
                  <a:t>など</a:t>
                </a:r>
                <a:endParaRPr lang="ja-JP" altLang="en-US" sz="1200" spc="-30" dirty="0">
                  <a:latin typeface="メイリオ" panose="020B0604030504040204" pitchFamily="50" charset="-128"/>
                  <a:ea typeface="メイリオ" panose="020B0604030504040204" pitchFamily="50" charset="-128"/>
                </a:endParaRPr>
              </a:p>
            </p:txBody>
          </p:sp>
        </p:grpSp>
        <p:grpSp>
          <p:nvGrpSpPr>
            <p:cNvPr id="13" name="グループ化 12"/>
            <p:cNvGrpSpPr/>
            <p:nvPr/>
          </p:nvGrpSpPr>
          <p:grpSpPr>
            <a:xfrm>
              <a:off x="150778" y="7852529"/>
              <a:ext cx="6483442" cy="1528963"/>
              <a:chOff x="150778" y="7852529"/>
              <a:chExt cx="6483442" cy="1528963"/>
            </a:xfrm>
          </p:grpSpPr>
          <p:sp>
            <p:nvSpPr>
              <p:cNvPr id="24" name="角丸四角形 23"/>
              <p:cNvSpPr/>
              <p:nvPr/>
            </p:nvSpPr>
            <p:spPr>
              <a:xfrm>
                <a:off x="258708" y="8082684"/>
                <a:ext cx="6375512" cy="1298808"/>
              </a:xfrm>
              <a:prstGeom prst="roundRect">
                <a:avLst/>
              </a:prstGeom>
              <a:solidFill>
                <a:schemeClr val="bg1"/>
              </a:solidFill>
              <a:ln w="28575">
                <a:solidFill>
                  <a:srgbClr val="FF99CC"/>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7" name="角丸四角形 16"/>
              <p:cNvSpPr/>
              <p:nvPr/>
            </p:nvSpPr>
            <p:spPr>
              <a:xfrm>
                <a:off x="150778" y="7852529"/>
                <a:ext cx="6226441" cy="420363"/>
              </a:xfrm>
              <a:prstGeom prst="roundRect">
                <a:avLst/>
              </a:prstGeom>
              <a:solidFill>
                <a:srgbClr val="FF99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8" name="正方形/長方形 87"/>
              <p:cNvSpPr/>
              <p:nvPr/>
            </p:nvSpPr>
            <p:spPr>
              <a:xfrm>
                <a:off x="511050" y="8340189"/>
                <a:ext cx="5186202" cy="221018"/>
              </a:xfrm>
              <a:prstGeom prst="rect">
                <a:avLst/>
              </a:prstGeom>
            </p:spPr>
            <p:txBody>
              <a:bodyPr wrap="square" lIns="0" tIns="36000" rIns="0" bIns="0">
                <a:spAutoFit/>
              </a:bodyPr>
              <a:lstStyle/>
              <a:p>
                <a:r>
                  <a:rPr lang="en-US" altLang="ja-JP" sz="1200" spc="-30" dirty="0" smtClean="0">
                    <a:latin typeface="メイリオ" panose="020B0604030504040204" pitchFamily="50" charset="-128"/>
                    <a:ea typeface="メイリオ" panose="020B0604030504040204" pitchFamily="50" charset="-128"/>
                  </a:rPr>
                  <a:t>18</a:t>
                </a:r>
                <a:r>
                  <a:rPr lang="ja-JP" altLang="en-US" sz="1200" spc="-30" dirty="0">
                    <a:latin typeface="メイリオ" panose="020B0604030504040204" pitchFamily="50" charset="-128"/>
                    <a:ea typeface="メイリオ" panose="020B0604030504040204" pitchFamily="50" charset="-128"/>
                  </a:rPr>
                  <a:t>歳までの子どもがかける電話</a:t>
                </a:r>
                <a:r>
                  <a:rPr lang="ja-JP" altLang="en-US" sz="1200" spc="-30" dirty="0" smtClean="0">
                    <a:latin typeface="メイリオ" panose="020B0604030504040204" pitchFamily="50" charset="-128"/>
                    <a:ea typeface="メイリオ" panose="020B0604030504040204" pitchFamily="50" charset="-128"/>
                  </a:rPr>
                  <a:t>です。チャットでの相談も受け付けています。</a:t>
                </a:r>
                <a:endParaRPr lang="en-US" altLang="ja-JP" sz="1200" spc="-30" dirty="0" smtClean="0">
                  <a:latin typeface="メイリオ" panose="020B0604030504040204" pitchFamily="50" charset="-128"/>
                  <a:ea typeface="メイリオ" panose="020B0604030504040204" pitchFamily="50" charset="-128"/>
                </a:endParaRPr>
              </a:p>
            </p:txBody>
          </p:sp>
          <p:sp>
            <p:nvSpPr>
              <p:cNvPr id="54" name="正方形/長方形 53"/>
              <p:cNvSpPr/>
              <p:nvPr/>
            </p:nvSpPr>
            <p:spPr>
              <a:xfrm>
                <a:off x="630204" y="8609349"/>
                <a:ext cx="5067048" cy="682682"/>
              </a:xfrm>
              <a:prstGeom prst="rect">
                <a:avLst/>
              </a:prstGeom>
            </p:spPr>
            <p:txBody>
              <a:bodyPr wrap="square" lIns="0" tIns="36000" rIns="0" bIns="0">
                <a:spAutoFit/>
              </a:bodyPr>
              <a:lstStyle/>
              <a:p>
                <a:r>
                  <a:rPr lang="ja-JP" altLang="en-US" sz="1200" b="1" dirty="0" smtClean="0">
                    <a:latin typeface="メイリオ" panose="020B0604030504040204" pitchFamily="50" charset="-128"/>
                    <a:ea typeface="メイリオ" panose="020B0604030504040204" pitchFamily="50" charset="-128"/>
                  </a:rPr>
                  <a:t>　</a:t>
                </a:r>
                <a:r>
                  <a:rPr lang="ja-JP" altLang="en-US" sz="2000" b="1" dirty="0" smtClean="0">
                    <a:latin typeface="メイリオ" panose="020B0604030504040204" pitchFamily="50" charset="-128"/>
                    <a:ea typeface="メイリオ" panose="020B0604030504040204" pitchFamily="50" charset="-128"/>
                  </a:rPr>
                  <a:t>☎ </a:t>
                </a:r>
                <a:r>
                  <a:rPr lang="en-US" altLang="ja-JP" sz="2000" b="1" dirty="0" smtClean="0">
                    <a:solidFill>
                      <a:srgbClr val="C00000"/>
                    </a:solidFill>
                    <a:latin typeface="メイリオ" panose="020B0604030504040204" pitchFamily="50" charset="-128"/>
                    <a:ea typeface="メイリオ" panose="020B0604030504040204" pitchFamily="50" charset="-128"/>
                  </a:rPr>
                  <a:t>0120-99-7777</a:t>
                </a:r>
                <a:r>
                  <a:rPr lang="en-US" altLang="ja-JP" sz="1600" b="1" dirty="0" smtClean="0">
                    <a:latin typeface="メイリオ" panose="020B0604030504040204" pitchFamily="50" charset="-128"/>
                    <a:ea typeface="メイリオ" panose="020B0604030504040204" pitchFamily="50" charset="-128"/>
                  </a:rPr>
                  <a:t> </a:t>
                </a:r>
              </a:p>
              <a:p>
                <a:r>
                  <a:rPr lang="ja-JP" altLang="en-US" sz="1200" b="1" dirty="0">
                    <a:solidFill>
                      <a:srgbClr val="FF99CC"/>
                    </a:solidFill>
                    <a:latin typeface="メイリオ" panose="020B0604030504040204" pitchFamily="50" charset="-128"/>
                    <a:ea typeface="メイリオ" panose="020B0604030504040204" pitchFamily="50" charset="-128"/>
                  </a:rPr>
                  <a:t>･･････････････････････････････････････････････････</a:t>
                </a:r>
                <a:r>
                  <a:rPr lang="ja-JP" altLang="en-US" sz="1200" b="1" dirty="0" smtClean="0">
                    <a:solidFill>
                      <a:srgbClr val="FF99CC"/>
                    </a:solidFill>
                    <a:latin typeface="メイリオ" panose="020B0604030504040204" pitchFamily="50" charset="-128"/>
                    <a:ea typeface="メイリオ" panose="020B0604030504040204" pitchFamily="50" charset="-128"/>
                  </a:rPr>
                  <a:t>･･</a:t>
                </a:r>
                <a:r>
                  <a:rPr lang="ja-JP" altLang="en-US" sz="1200" b="1" dirty="0">
                    <a:solidFill>
                      <a:srgbClr val="FF99CC"/>
                    </a:solidFill>
                    <a:latin typeface="メイリオ" panose="020B0604030504040204" pitchFamily="50" charset="-128"/>
                    <a:ea typeface="メイリオ" panose="020B0604030504040204" pitchFamily="50" charset="-128"/>
                  </a:rPr>
                  <a:t>･･</a:t>
                </a:r>
                <a:r>
                  <a:rPr lang="ja-JP" altLang="en-US" sz="1200" b="1" dirty="0" smtClean="0">
                    <a:solidFill>
                      <a:srgbClr val="FF99CC"/>
                    </a:solidFill>
                    <a:latin typeface="メイリオ" panose="020B0604030504040204" pitchFamily="50" charset="-128"/>
                    <a:ea typeface="メイリオ" panose="020B0604030504040204" pitchFamily="50" charset="-128"/>
                  </a:rPr>
                  <a:t>･･</a:t>
                </a:r>
                <a:r>
                  <a:rPr lang="ja-JP" altLang="en-US" sz="1200" b="1" dirty="0">
                    <a:solidFill>
                      <a:srgbClr val="FF99CC"/>
                    </a:solidFill>
                    <a:latin typeface="メイリオ" panose="020B0604030504040204" pitchFamily="50" charset="-128"/>
                    <a:ea typeface="メイリオ" panose="020B0604030504040204" pitchFamily="50" charset="-128"/>
                  </a:rPr>
                  <a:t>････････ </a:t>
                </a:r>
                <a:endParaRPr lang="en-US" altLang="ja-JP" sz="1200" b="1" dirty="0" smtClean="0">
                  <a:solidFill>
                    <a:srgbClr val="FF99CC"/>
                  </a:solidFill>
                  <a:latin typeface="メイリオ" panose="020B0604030504040204" pitchFamily="50" charset="-128"/>
                  <a:ea typeface="メイリオ" panose="020B0604030504040204" pitchFamily="50" charset="-128"/>
                </a:endParaRPr>
              </a:p>
              <a:p>
                <a:r>
                  <a:rPr lang="ja-JP" altLang="en-US" sz="1000" dirty="0" smtClean="0">
                    <a:latin typeface="メイリオ" panose="020B0604030504040204" pitchFamily="50" charset="-128"/>
                    <a:ea typeface="メイリオ" panose="020B0604030504040204" pitchFamily="50" charset="-128"/>
                  </a:rPr>
                  <a:t>　</a:t>
                </a:r>
                <a:r>
                  <a:rPr lang="en-US" altLang="ja-JP" sz="1000" dirty="0" smtClean="0">
                    <a:latin typeface="メイリオ" panose="020B0604030504040204" pitchFamily="50" charset="-128"/>
                    <a:ea typeface="メイリオ" panose="020B0604030504040204" pitchFamily="50" charset="-128"/>
                  </a:rPr>
                  <a:t>https://</a:t>
                </a:r>
                <a:r>
                  <a:rPr lang="en-US" altLang="ja-JP" sz="1000" dirty="0">
                    <a:latin typeface="メイリオ" panose="020B0604030504040204" pitchFamily="50" charset="-128"/>
                    <a:ea typeface="メイリオ" panose="020B0604030504040204" pitchFamily="50" charset="-128"/>
                  </a:rPr>
                  <a:t>childline.or.jp/index.html</a:t>
                </a:r>
                <a:endParaRPr lang="ja-JP" altLang="en-US" sz="1100" spc="-30" dirty="0">
                  <a:latin typeface="メイリオ" panose="020B0604030504040204" pitchFamily="50" charset="-128"/>
                  <a:ea typeface="メイリオ" panose="020B0604030504040204" pitchFamily="50" charset="-128"/>
                </a:endParaRPr>
              </a:p>
            </p:txBody>
          </p:sp>
          <p:sp>
            <p:nvSpPr>
              <p:cNvPr id="58" name="正方形/長方形 57"/>
              <p:cNvSpPr/>
              <p:nvPr/>
            </p:nvSpPr>
            <p:spPr>
              <a:xfrm>
                <a:off x="3176972" y="8697416"/>
                <a:ext cx="2016224" cy="190240"/>
              </a:xfrm>
              <a:prstGeom prst="rect">
                <a:avLst/>
              </a:prstGeom>
              <a:solidFill>
                <a:srgbClr val="FFFFCC"/>
              </a:solidFill>
            </p:spPr>
            <p:txBody>
              <a:bodyPr wrap="square" lIns="0" tIns="36000" rIns="0" bIns="0">
                <a:spAutoFit/>
              </a:bodyPr>
              <a:lstStyle/>
              <a:p>
                <a:pPr algn="ctr"/>
                <a:r>
                  <a:rPr lang="ja-JP" altLang="en-US" sz="1000" dirty="0">
                    <a:latin typeface="メイリオ" panose="020B0604030504040204" pitchFamily="50" charset="-128"/>
                    <a:ea typeface="メイリオ" panose="020B0604030504040204" pitchFamily="50" charset="-128"/>
                  </a:rPr>
                  <a:t>毎日 午後４時</a:t>
                </a:r>
                <a:r>
                  <a:rPr lang="ja-JP" altLang="en-US" sz="1000" dirty="0" smtClean="0">
                    <a:latin typeface="メイリオ" panose="020B0604030504040204" pitchFamily="50" charset="-128"/>
                    <a:ea typeface="メイリオ" panose="020B0604030504040204" pitchFamily="50" charset="-128"/>
                  </a:rPr>
                  <a:t>から</a:t>
                </a:r>
                <a:r>
                  <a:rPr lang="ja-JP" altLang="en-US" sz="1000" dirty="0">
                    <a:latin typeface="メイリオ" panose="020B0604030504040204" pitchFamily="50" charset="-128"/>
                    <a:ea typeface="メイリオ" panose="020B0604030504040204" pitchFamily="50" charset="-128"/>
                  </a:rPr>
                  <a:t>午後９時</a:t>
                </a:r>
                <a:r>
                  <a:rPr lang="ja-JP" altLang="en-US" sz="1000" dirty="0" smtClean="0">
                    <a:latin typeface="メイリオ" panose="020B0604030504040204" pitchFamily="50" charset="-128"/>
                    <a:ea typeface="メイリオ" panose="020B0604030504040204" pitchFamily="50" charset="-128"/>
                  </a:rPr>
                  <a:t>まで</a:t>
                </a:r>
                <a:endParaRPr lang="ja-JP" altLang="en-US" sz="1000" spc="-30" dirty="0">
                  <a:latin typeface="メイリオ" panose="020B0604030504040204" pitchFamily="50" charset="-128"/>
                  <a:ea typeface="メイリオ" panose="020B0604030504040204" pitchFamily="50" charset="-128"/>
                </a:endParaRPr>
              </a:p>
            </p:txBody>
          </p:sp>
          <p:sp>
            <p:nvSpPr>
              <p:cNvPr id="70" name="正方形/長方形 69"/>
              <p:cNvSpPr/>
              <p:nvPr/>
            </p:nvSpPr>
            <p:spPr>
              <a:xfrm>
                <a:off x="281781" y="7916014"/>
                <a:ext cx="4975204" cy="3133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36000" rIns="36000" bIns="0" rtlCol="0" anchor="t">
                <a:spAutoFit/>
              </a:bodyPr>
              <a:lstStyle/>
              <a:p>
                <a:pPr>
                  <a:spcBef>
                    <a:spcPts val="300"/>
                  </a:spcBef>
                  <a:buClr>
                    <a:srgbClr val="C00000"/>
                  </a:buClr>
                </a:pPr>
                <a:r>
                  <a:rPr lang="ja-JP" altLang="en-US" sz="1800" b="1" dirty="0" smtClean="0">
                    <a:solidFill>
                      <a:schemeClr val="bg1"/>
                    </a:solidFill>
                    <a:effectLst>
                      <a:outerShdw blurRad="101600" dist="127000" dir="2400000" algn="ctr" rotWithShape="0">
                        <a:srgbClr val="FF0066">
                          <a:alpha val="40000"/>
                        </a:srgbClr>
                      </a:outerShdw>
                    </a:effectLst>
                    <a:latin typeface="メイリオ" panose="020B0604030504040204" pitchFamily="50" charset="-128"/>
                    <a:ea typeface="メイリオ" panose="020B0604030504040204" pitchFamily="50" charset="-128"/>
                  </a:rPr>
                  <a:t>チャイルドライン</a:t>
                </a:r>
                <a:r>
                  <a:rPr lang="ja-JP" altLang="en-US" sz="1200" dirty="0" smtClean="0">
                    <a:solidFill>
                      <a:schemeClr val="bg1"/>
                    </a:solidFill>
                    <a:latin typeface="メイリオ" panose="020B0604030504040204" pitchFamily="50" charset="-128"/>
                    <a:ea typeface="メイリオ" panose="020B0604030504040204" pitchFamily="50" charset="-128"/>
                  </a:rPr>
                  <a:t>（</a:t>
                </a:r>
                <a:r>
                  <a:rPr lang="en-US" altLang="ja-JP" sz="1200" dirty="0" smtClean="0">
                    <a:solidFill>
                      <a:schemeClr val="bg1"/>
                    </a:solidFill>
                    <a:latin typeface="メイリオ" panose="020B0604030504040204" pitchFamily="50" charset="-128"/>
                    <a:ea typeface="メイリオ" panose="020B0604030504040204" pitchFamily="50" charset="-128"/>
                  </a:rPr>
                  <a:t>NPO</a:t>
                </a:r>
                <a:r>
                  <a:rPr lang="ja-JP" altLang="en-US" sz="1200" dirty="0">
                    <a:solidFill>
                      <a:schemeClr val="bg1"/>
                    </a:solidFill>
                    <a:latin typeface="メイリオ" panose="020B0604030504040204" pitchFamily="50" charset="-128"/>
                    <a:ea typeface="メイリオ" panose="020B0604030504040204" pitchFamily="50" charset="-128"/>
                  </a:rPr>
                  <a:t>法人チャイルドライン支援センター</a:t>
                </a:r>
                <a:r>
                  <a:rPr lang="ja-JP" altLang="en-US" sz="1200" dirty="0" smtClean="0">
                    <a:solidFill>
                      <a:schemeClr val="bg1"/>
                    </a:solidFill>
                    <a:latin typeface="メイリオ" panose="020B0604030504040204" pitchFamily="50" charset="-128"/>
                    <a:ea typeface="メイリオ" panose="020B0604030504040204" pitchFamily="50" charset="-128"/>
                  </a:rPr>
                  <a:t>）</a:t>
                </a:r>
                <a:endParaRPr lang="en-US" altLang="ja-JP" sz="1200" dirty="0" smtClean="0">
                  <a:solidFill>
                    <a:schemeClr val="bg1"/>
                  </a:solidFill>
                  <a:latin typeface="メイリオ" panose="020B0604030504040204" pitchFamily="50" charset="-128"/>
                  <a:ea typeface="メイリオ" panose="020B0604030504040204" pitchFamily="50" charset="-128"/>
                </a:endParaRPr>
              </a:p>
            </p:txBody>
          </p:sp>
        </p:grpSp>
        <p:pic>
          <p:nvPicPr>
            <p:cNvPr id="2" name="図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71131" y="514275"/>
              <a:ext cx="1196848" cy="1643671"/>
            </a:xfrm>
            <a:prstGeom prst="rect">
              <a:avLst/>
            </a:prstGeom>
          </p:spPr>
        </p:pic>
        <p:pic>
          <p:nvPicPr>
            <p:cNvPr id="3" name="図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8988" y="4802492"/>
              <a:ext cx="536623" cy="900269"/>
            </a:xfrm>
            <a:prstGeom prst="rect">
              <a:avLst/>
            </a:prstGeom>
          </p:spPr>
        </p:pic>
        <p:pic>
          <p:nvPicPr>
            <p:cNvPr id="4" name="図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158551" y="7416100"/>
              <a:ext cx="574248" cy="977663"/>
            </a:xfrm>
            <a:prstGeom prst="rect">
              <a:avLst/>
            </a:prstGeom>
          </p:spPr>
        </p:pic>
        <p:pic>
          <p:nvPicPr>
            <p:cNvPr id="50" name="図 4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780298" y="8517396"/>
              <a:ext cx="781050" cy="781050"/>
            </a:xfrm>
            <a:prstGeom prst="rect">
              <a:avLst/>
            </a:prstGeom>
          </p:spPr>
        </p:pic>
        <p:pic>
          <p:nvPicPr>
            <p:cNvPr id="52" name="図 5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744294" y="6517607"/>
              <a:ext cx="781050" cy="781050"/>
            </a:xfrm>
            <a:prstGeom prst="rect">
              <a:avLst/>
            </a:prstGeom>
          </p:spPr>
        </p:pic>
        <p:pic>
          <p:nvPicPr>
            <p:cNvPr id="53" name="図 52"/>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661248" y="4744470"/>
              <a:ext cx="879242" cy="879242"/>
            </a:xfrm>
            <a:prstGeom prst="rect">
              <a:avLst/>
            </a:prstGeom>
          </p:spPr>
        </p:pic>
        <p:pic>
          <p:nvPicPr>
            <p:cNvPr id="55" name="図 54"/>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703813" y="2763109"/>
              <a:ext cx="792414" cy="792414"/>
            </a:xfrm>
            <a:prstGeom prst="rect">
              <a:avLst/>
            </a:prstGeom>
          </p:spPr>
        </p:pic>
      </p:grpSp>
    </p:spTree>
    <p:extLst>
      <p:ext uri="{BB962C8B-B14F-4D97-AF65-F5344CB8AC3E}">
        <p14:creationId xmlns:p14="http://schemas.microsoft.com/office/powerpoint/2010/main" val="33365826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p:cNvGrpSpPr/>
          <p:nvPr/>
        </p:nvGrpSpPr>
        <p:grpSpPr>
          <a:xfrm>
            <a:off x="-27384" y="-15552"/>
            <a:ext cx="6895678" cy="9687833"/>
            <a:chOff x="-27384" y="-15552"/>
            <a:chExt cx="6895678" cy="9687833"/>
          </a:xfrm>
        </p:grpSpPr>
        <p:sp>
          <p:nvSpPr>
            <p:cNvPr id="32" name="正方形/長方形 31"/>
            <p:cNvSpPr/>
            <p:nvPr/>
          </p:nvSpPr>
          <p:spPr>
            <a:xfrm>
              <a:off x="-3936" y="20452"/>
              <a:ext cx="6861936" cy="9651829"/>
            </a:xfrm>
            <a:prstGeom prst="rect">
              <a:avLst/>
            </a:prstGeom>
            <a:solidFill>
              <a:srgbClr val="FFFF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100" u="sng" dirty="0">
                <a:solidFill>
                  <a:schemeClr val="tx1"/>
                </a:solidFill>
                <a:latin typeface="メイリオ" panose="020B0604030504040204" pitchFamily="50" charset="-128"/>
                <a:ea typeface="メイリオ" panose="020B0604030504040204" pitchFamily="50" charset="-128"/>
              </a:endParaRPr>
            </a:p>
          </p:txBody>
        </p:sp>
        <p:sp>
          <p:nvSpPr>
            <p:cNvPr id="8" name="角丸四角形 7"/>
            <p:cNvSpPr/>
            <p:nvPr/>
          </p:nvSpPr>
          <p:spPr>
            <a:xfrm>
              <a:off x="281002" y="493372"/>
              <a:ext cx="6408431" cy="1348741"/>
            </a:xfrm>
            <a:prstGeom prst="roundRect">
              <a:avLst/>
            </a:prstGeom>
            <a:solidFill>
              <a:schemeClr val="accent6">
                <a:lumMod val="20000"/>
                <a:lumOff val="80000"/>
              </a:schemeClr>
            </a:solidFill>
            <a:ln>
              <a:solidFill>
                <a:schemeClr val="accent6"/>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9" name="テキスト ボックス 88"/>
            <p:cNvSpPr txBox="1"/>
            <p:nvPr/>
          </p:nvSpPr>
          <p:spPr>
            <a:xfrm>
              <a:off x="-27384" y="1967424"/>
              <a:ext cx="6895678" cy="357284"/>
            </a:xfrm>
            <a:prstGeom prst="rect">
              <a:avLst/>
            </a:prstGeom>
            <a:solidFill>
              <a:schemeClr val="tx2">
                <a:lumMod val="60000"/>
                <a:lumOff val="40000"/>
              </a:schemeClr>
            </a:solidFill>
          </p:spPr>
          <p:txBody>
            <a:bodyPr wrap="none" lIns="108000" tIns="72000" rIns="72000" bIns="36000" rtlCol="0" anchor="ctr">
              <a:noAutofit/>
            </a:bodyPr>
            <a:lstStyle/>
            <a:p>
              <a:r>
                <a:rPr lang="ja-JP" altLang="en-US" sz="1800" b="1" spc="-40" dirty="0" smtClean="0">
                  <a:solidFill>
                    <a:schemeClr val="bg1"/>
                  </a:solidFill>
                  <a:latin typeface="メイリオ" panose="020B0604030504040204" pitchFamily="50" charset="-128"/>
                  <a:ea typeface="メイリオ" panose="020B0604030504040204" pitchFamily="50" charset="-128"/>
                </a:rPr>
                <a:t>　</a:t>
              </a:r>
              <a:r>
                <a:rPr lang="en-US" altLang="ja-JP" sz="1800" b="1" spc="-40" dirty="0" smtClean="0">
                  <a:solidFill>
                    <a:schemeClr val="bg1"/>
                  </a:solidFill>
                  <a:latin typeface="メイリオ" panose="020B0604030504040204" pitchFamily="50" charset="-128"/>
                  <a:ea typeface="メイリオ" panose="020B0604030504040204" pitchFamily="50" charset="-128"/>
                </a:rPr>
                <a:t>SNS</a:t>
              </a:r>
              <a:r>
                <a:rPr lang="ja-JP" altLang="en-US" sz="1800" b="1" spc="-40" dirty="0">
                  <a:solidFill>
                    <a:schemeClr val="bg1"/>
                  </a:solidFill>
                  <a:latin typeface="メイリオ" panose="020B0604030504040204" pitchFamily="50" charset="-128"/>
                  <a:ea typeface="メイリオ" panose="020B0604030504040204" pitchFamily="50" charset="-128"/>
                </a:rPr>
                <a:t>相談</a:t>
              </a:r>
              <a:r>
                <a:rPr lang="ja-JP" altLang="en-US" sz="1800" b="1" spc="-40" dirty="0" smtClean="0">
                  <a:solidFill>
                    <a:schemeClr val="bg1"/>
                  </a:solidFill>
                  <a:latin typeface="メイリオ" panose="020B0604030504040204" pitchFamily="50" charset="-128"/>
                  <a:ea typeface="メイリオ" panose="020B0604030504040204" pitchFamily="50" charset="-128"/>
                </a:rPr>
                <a:t>窓口</a:t>
              </a:r>
              <a:r>
                <a:rPr lang="ja-JP" altLang="en-US" sz="1600" b="1" spc="-40" dirty="0" smtClean="0">
                  <a:solidFill>
                    <a:schemeClr val="bg1"/>
                  </a:solidFill>
                  <a:latin typeface="メイリオ" panose="020B0604030504040204" pitchFamily="50" charset="-128"/>
                  <a:ea typeface="メイリオ" panose="020B0604030504040204" pitchFamily="50" charset="-128"/>
                </a:rPr>
                <a:t>　</a:t>
              </a:r>
              <a:r>
                <a:rPr lang="ja-JP" altLang="en-US" sz="1000" spc="-40" dirty="0" smtClean="0">
                  <a:solidFill>
                    <a:schemeClr val="bg1"/>
                  </a:solidFill>
                  <a:latin typeface="メイリオ" panose="020B0604030504040204" pitchFamily="50" charset="-128"/>
                  <a:ea typeface="メイリオ" panose="020B0604030504040204" pitchFamily="50" charset="-128"/>
                </a:rPr>
                <a:t>表面の「電話相談窓口」もご覧ください</a:t>
              </a:r>
              <a:endParaRPr lang="ja-JP" altLang="en-US" sz="1000" spc="-40" dirty="0">
                <a:solidFill>
                  <a:schemeClr val="bg1"/>
                </a:solidFill>
                <a:latin typeface="メイリオ" panose="020B0604030504040204" pitchFamily="50" charset="-128"/>
                <a:ea typeface="メイリオ" panose="020B0604030504040204" pitchFamily="50" charset="-128"/>
              </a:endParaRPr>
            </a:p>
          </p:txBody>
        </p:sp>
        <p:sp>
          <p:nvSpPr>
            <p:cNvPr id="34" name="角丸四角形 33"/>
            <p:cNvSpPr/>
            <p:nvPr/>
          </p:nvSpPr>
          <p:spPr>
            <a:xfrm>
              <a:off x="260566" y="5205915"/>
              <a:ext cx="6375512" cy="2591401"/>
            </a:xfrm>
            <a:prstGeom prst="roundRect">
              <a:avLst/>
            </a:prstGeom>
            <a:solidFill>
              <a:schemeClr val="bg1"/>
            </a:solidFill>
            <a:ln w="28575">
              <a:solidFill>
                <a:schemeClr val="tx2">
                  <a:lumMod val="60000"/>
                  <a:lumOff val="4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角丸四角形 34"/>
            <p:cNvSpPr/>
            <p:nvPr/>
          </p:nvSpPr>
          <p:spPr>
            <a:xfrm>
              <a:off x="152636" y="4984008"/>
              <a:ext cx="6224583" cy="420363"/>
            </a:xfrm>
            <a:prstGeom prst="round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正方形/長方形 35"/>
            <p:cNvSpPr/>
            <p:nvPr/>
          </p:nvSpPr>
          <p:spPr>
            <a:xfrm>
              <a:off x="476905" y="5457056"/>
              <a:ext cx="5900313" cy="405683"/>
            </a:xfrm>
            <a:prstGeom prst="rect">
              <a:avLst/>
            </a:prstGeom>
          </p:spPr>
          <p:txBody>
            <a:bodyPr wrap="square" lIns="0" tIns="36000" rIns="0" bIns="0">
              <a:spAutoFit/>
            </a:bodyPr>
            <a:lstStyle/>
            <a:p>
              <a:r>
                <a:rPr lang="ja-JP" altLang="en-US" sz="1200" spc="-30" dirty="0">
                  <a:latin typeface="メイリオ" panose="020B0604030504040204" pitchFamily="50" charset="-128"/>
                  <a:ea typeface="メイリオ" panose="020B0604030504040204" pitchFamily="50" charset="-128"/>
                </a:rPr>
                <a:t>「こころのほっとチャット</a:t>
              </a:r>
              <a:r>
                <a:rPr lang="ja-JP" altLang="en-US" sz="1200" spc="-30" dirty="0" smtClean="0">
                  <a:latin typeface="メイリオ" panose="020B0604030504040204" pitchFamily="50" charset="-128"/>
                  <a:ea typeface="メイリオ" panose="020B0604030504040204" pitchFamily="50" charset="-128"/>
                </a:rPr>
                <a:t>」では主要</a:t>
              </a:r>
              <a:r>
                <a:rPr lang="en-US" altLang="ja-JP" sz="1200" spc="-30" dirty="0" smtClean="0">
                  <a:latin typeface="メイリオ" panose="020B0604030504040204" pitchFamily="50" charset="-128"/>
                  <a:ea typeface="メイリオ" panose="020B0604030504040204" pitchFamily="50" charset="-128"/>
                </a:rPr>
                <a:t>SNS</a:t>
              </a:r>
              <a:r>
                <a:rPr lang="ja-JP" altLang="en-US" sz="1200" spc="-30" dirty="0">
                  <a:latin typeface="メイリオ" panose="020B0604030504040204" pitchFamily="50" charset="-128"/>
                  <a:ea typeface="メイリオ" panose="020B0604030504040204" pitchFamily="50" charset="-128"/>
                </a:rPr>
                <a:t>（</a:t>
              </a:r>
              <a:r>
                <a:rPr lang="en-US" altLang="ja-JP" sz="1200" spc="-30" dirty="0">
                  <a:latin typeface="メイリオ" panose="020B0604030504040204" pitchFamily="50" charset="-128"/>
                  <a:ea typeface="メイリオ" panose="020B0604030504040204" pitchFamily="50" charset="-128"/>
                </a:rPr>
                <a:t>LINE</a:t>
              </a:r>
              <a:r>
                <a:rPr lang="ja-JP" altLang="en-US" sz="1200" spc="-30" dirty="0" err="1">
                  <a:latin typeface="メイリオ" panose="020B0604030504040204" pitchFamily="50" charset="-128"/>
                  <a:ea typeface="メイリオ" panose="020B0604030504040204" pitchFamily="50" charset="-128"/>
                </a:rPr>
                <a:t>、</a:t>
              </a:r>
              <a:r>
                <a:rPr lang="en-US" altLang="ja-JP" sz="1200" spc="-30" dirty="0">
                  <a:latin typeface="メイリオ" panose="020B0604030504040204" pitchFamily="50" charset="-128"/>
                  <a:ea typeface="メイリオ" panose="020B0604030504040204" pitchFamily="50" charset="-128"/>
                </a:rPr>
                <a:t>Twitter</a:t>
              </a:r>
              <a:r>
                <a:rPr lang="ja-JP" altLang="en-US" sz="1200" spc="-30" dirty="0" err="1">
                  <a:latin typeface="メイリオ" panose="020B0604030504040204" pitchFamily="50" charset="-128"/>
                  <a:ea typeface="メイリオ" panose="020B0604030504040204" pitchFamily="50" charset="-128"/>
                </a:rPr>
                <a:t>、</a:t>
              </a:r>
              <a:r>
                <a:rPr lang="en-US" altLang="ja-JP" sz="1200" spc="-30" dirty="0">
                  <a:latin typeface="メイリオ" panose="020B0604030504040204" pitchFamily="50" charset="-128"/>
                  <a:ea typeface="メイリオ" panose="020B0604030504040204" pitchFamily="50" charset="-128"/>
                </a:rPr>
                <a:t>Facebook</a:t>
              </a:r>
              <a:r>
                <a:rPr lang="ja-JP" altLang="en-US" sz="1200" spc="-30" dirty="0">
                  <a:latin typeface="メイリオ" panose="020B0604030504040204" pitchFamily="50" charset="-128"/>
                  <a:ea typeface="メイリオ" panose="020B0604030504040204" pitchFamily="50" charset="-128"/>
                </a:rPr>
                <a:t>）</a:t>
              </a:r>
              <a:r>
                <a:rPr lang="ja-JP" altLang="en-US" sz="1200" spc="-30" dirty="0" smtClean="0">
                  <a:latin typeface="メイリオ" panose="020B0604030504040204" pitchFamily="50" charset="-128"/>
                  <a:ea typeface="メイリオ" panose="020B0604030504040204" pitchFamily="50" charset="-128"/>
                </a:rPr>
                <a:t>および</a:t>
              </a:r>
              <a:r>
                <a:rPr lang="ja-JP" altLang="en-US" sz="1200" spc="-30" dirty="0">
                  <a:latin typeface="メイリオ" panose="020B0604030504040204" pitchFamily="50" charset="-128"/>
                  <a:ea typeface="メイリオ" panose="020B0604030504040204" pitchFamily="50" charset="-128"/>
                </a:rPr>
                <a:t>チャットから、年齢・性別を問わず相談に</a:t>
              </a:r>
              <a:r>
                <a:rPr lang="ja-JP" altLang="en-US" sz="1200" spc="-30" dirty="0" smtClean="0">
                  <a:latin typeface="メイリオ" panose="020B0604030504040204" pitchFamily="50" charset="-128"/>
                  <a:ea typeface="メイリオ" panose="020B0604030504040204" pitchFamily="50" charset="-128"/>
                </a:rPr>
                <a:t>応じています。</a:t>
              </a:r>
              <a:endParaRPr lang="ja-JP" altLang="en-US" sz="1200" spc="-30" dirty="0">
                <a:latin typeface="メイリオ" panose="020B0604030504040204" pitchFamily="50" charset="-128"/>
                <a:ea typeface="メイリオ" panose="020B0604030504040204" pitchFamily="50" charset="-128"/>
              </a:endParaRPr>
            </a:p>
          </p:txBody>
        </p:sp>
        <p:sp>
          <p:nvSpPr>
            <p:cNvPr id="37" name="正方形/長方形 36"/>
            <p:cNvSpPr/>
            <p:nvPr/>
          </p:nvSpPr>
          <p:spPr>
            <a:xfrm>
              <a:off x="512908" y="5776096"/>
              <a:ext cx="6080651" cy="2129232"/>
            </a:xfrm>
            <a:prstGeom prst="rect">
              <a:avLst/>
            </a:prstGeom>
          </p:spPr>
          <p:txBody>
            <a:bodyPr wrap="square" lIns="0" tIns="36000" rIns="0" bIns="0">
              <a:spAutoFit/>
            </a:bodyPr>
            <a:lstStyle/>
            <a:p>
              <a:r>
                <a:rPr lang="ja-JP" altLang="en-US" sz="1200" b="1" dirty="0" smtClean="0">
                  <a:latin typeface="メイリオ" panose="020B0604030504040204" pitchFamily="50" charset="-128"/>
                  <a:ea typeface="メイリオ" panose="020B0604030504040204" pitchFamily="50" charset="-128"/>
                </a:rPr>
                <a:t>　</a:t>
              </a:r>
              <a:r>
                <a:rPr lang="en-US" altLang="ja-JP" sz="1200" b="1" dirty="0" smtClean="0">
                  <a:latin typeface="メイリオ" panose="020B0604030504040204" pitchFamily="50" charset="-128"/>
                  <a:ea typeface="メイリオ" panose="020B0604030504040204" pitchFamily="50" charset="-128"/>
                </a:rPr>
                <a:t> LINE</a:t>
              </a:r>
              <a:r>
                <a:rPr lang="ja-JP" altLang="en-US" sz="1200" b="1" dirty="0" smtClean="0">
                  <a:latin typeface="メイリオ" panose="020B0604030504040204" pitchFamily="50" charset="-128"/>
                  <a:ea typeface="メイリオ" panose="020B0604030504040204" pitchFamily="50" charset="-128"/>
                </a:rPr>
                <a:t>・</a:t>
              </a:r>
              <a:r>
                <a:rPr lang="en-US" altLang="ja-JP" sz="1200" b="1" dirty="0" smtClean="0">
                  <a:latin typeface="メイリオ" panose="020B0604030504040204" pitchFamily="50" charset="-128"/>
                  <a:ea typeface="メイリオ" panose="020B0604030504040204" pitchFamily="50" charset="-128"/>
                </a:rPr>
                <a:t>Twitter</a:t>
              </a:r>
              <a:r>
                <a:rPr lang="ja-JP" altLang="en-US" sz="1200" b="1" dirty="0" smtClean="0">
                  <a:latin typeface="メイリオ" panose="020B0604030504040204" pitchFamily="50" charset="-128"/>
                  <a:ea typeface="メイリオ" panose="020B0604030504040204" pitchFamily="50" charset="-128"/>
                </a:rPr>
                <a:t>・</a:t>
              </a:r>
              <a:r>
                <a:rPr lang="en-US" altLang="ja-JP" sz="1200" b="1" dirty="0" smtClean="0">
                  <a:latin typeface="メイリオ" panose="020B0604030504040204" pitchFamily="50" charset="-128"/>
                  <a:ea typeface="メイリオ" panose="020B0604030504040204" pitchFamily="50" charset="-128"/>
                </a:rPr>
                <a:t>Facebook </a:t>
              </a:r>
              <a:r>
                <a:rPr lang="ja-JP" altLang="en-US" sz="1200" b="1" dirty="0" smtClean="0">
                  <a:latin typeface="メイリオ" panose="020B0604030504040204" pitchFamily="50" charset="-128"/>
                  <a:ea typeface="メイリオ" panose="020B0604030504040204" pitchFamily="50" charset="-128"/>
                </a:rPr>
                <a:t> </a:t>
              </a:r>
              <a:r>
                <a:rPr lang="en-US" altLang="ja-JP" sz="1200" b="1" dirty="0" smtClean="0">
                  <a:solidFill>
                    <a:srgbClr val="C00000"/>
                  </a:solidFill>
                  <a:latin typeface="メイリオ" panose="020B0604030504040204" pitchFamily="50" charset="-128"/>
                  <a:ea typeface="メイリオ" panose="020B0604030504040204" pitchFamily="50" charset="-128"/>
                </a:rPr>
                <a:t>@</a:t>
              </a:r>
              <a:r>
                <a:rPr lang="en-US" altLang="ja-JP" sz="1200" b="1" dirty="0" err="1" smtClean="0">
                  <a:solidFill>
                    <a:srgbClr val="C00000"/>
                  </a:solidFill>
                  <a:latin typeface="メイリオ" panose="020B0604030504040204" pitchFamily="50" charset="-128"/>
                  <a:ea typeface="メイリオ" panose="020B0604030504040204" pitchFamily="50" charset="-128"/>
                </a:rPr>
                <a:t>kokorohotchat</a:t>
              </a:r>
              <a:r>
                <a:rPr lang="en-US" altLang="ja-JP" sz="1600" b="1" dirty="0" smtClean="0">
                  <a:solidFill>
                    <a:srgbClr val="C00000"/>
                  </a:solidFill>
                  <a:latin typeface="メイリオ" panose="020B0604030504040204" pitchFamily="50" charset="-128"/>
                  <a:ea typeface="メイリオ" panose="020B0604030504040204" pitchFamily="50" charset="-128"/>
                </a:rPr>
                <a:t> </a:t>
              </a:r>
              <a:r>
                <a:rPr lang="ja-JP" altLang="en-US" sz="2000" b="1" dirty="0" smtClean="0">
                  <a:solidFill>
                    <a:srgbClr val="C00000"/>
                  </a:solidFill>
                  <a:latin typeface="メイリオ" panose="020B0604030504040204" pitchFamily="50" charset="-128"/>
                  <a:ea typeface="メイリオ" panose="020B0604030504040204" pitchFamily="50" charset="-128"/>
                </a:rPr>
                <a:t>　</a:t>
              </a:r>
              <a:endParaRPr lang="en-US" altLang="ja-JP" sz="1000" dirty="0" smtClean="0">
                <a:latin typeface="メイリオ" panose="020B0604030504040204" pitchFamily="50" charset="-128"/>
                <a:ea typeface="メイリオ" panose="020B0604030504040204" pitchFamily="50" charset="-128"/>
              </a:endParaRPr>
            </a:p>
            <a:p>
              <a:r>
                <a:rPr lang="ja-JP" altLang="en-US" sz="1200" b="1" dirty="0" smtClean="0">
                  <a:latin typeface="メイリオ" panose="020B0604030504040204" pitchFamily="50" charset="-128"/>
                  <a:ea typeface="メイリオ" panose="020B0604030504040204" pitchFamily="50" charset="-128"/>
                </a:rPr>
                <a:t>　チャット　</a:t>
              </a:r>
              <a:r>
                <a:rPr lang="en-US" altLang="ja-JP" sz="1200" b="1" dirty="0" smtClean="0">
                  <a:solidFill>
                    <a:srgbClr val="C00000"/>
                  </a:solidFill>
                  <a:latin typeface="メイリオ" panose="020B0604030504040204" pitchFamily="50" charset="-128"/>
                  <a:ea typeface="メイリオ" panose="020B0604030504040204" pitchFamily="50" charset="-128"/>
                </a:rPr>
                <a:t>https</a:t>
              </a:r>
              <a:r>
                <a:rPr lang="en-US" altLang="ja-JP" sz="1200" b="1" dirty="0">
                  <a:solidFill>
                    <a:srgbClr val="C00000"/>
                  </a:solidFill>
                  <a:latin typeface="メイリオ" panose="020B0604030504040204" pitchFamily="50" charset="-128"/>
                  <a:ea typeface="メイリオ" panose="020B0604030504040204" pitchFamily="50" charset="-128"/>
                </a:rPr>
                <a:t>://www.npo-tms.or.jp/public/kokoro_hotchat</a:t>
              </a:r>
              <a:r>
                <a:rPr lang="en-US" altLang="ja-JP" sz="1200" b="1" dirty="0" smtClean="0">
                  <a:solidFill>
                    <a:srgbClr val="C00000"/>
                  </a:solidFill>
                  <a:latin typeface="メイリオ" panose="020B0604030504040204" pitchFamily="50" charset="-128"/>
                  <a:ea typeface="メイリオ" panose="020B0604030504040204" pitchFamily="50" charset="-128"/>
                </a:rPr>
                <a:t>/</a:t>
              </a:r>
            </a:p>
            <a:p>
              <a:endParaRPr lang="en-US" altLang="ja-JP" sz="1200" b="1" dirty="0" smtClean="0">
                <a:solidFill>
                  <a:schemeClr val="tx2">
                    <a:lumMod val="60000"/>
                    <a:lumOff val="40000"/>
                  </a:schemeClr>
                </a:solidFill>
                <a:latin typeface="メイリオ" panose="020B0604030504040204" pitchFamily="50" charset="-128"/>
                <a:ea typeface="メイリオ" panose="020B0604030504040204" pitchFamily="50" charset="-128"/>
              </a:endParaRPr>
            </a:p>
            <a:p>
              <a:endParaRPr lang="en-US" altLang="ja-JP" sz="1200" b="1" dirty="0">
                <a:solidFill>
                  <a:schemeClr val="tx2">
                    <a:lumMod val="60000"/>
                    <a:lumOff val="40000"/>
                  </a:schemeClr>
                </a:solidFill>
                <a:latin typeface="メイリオ" panose="020B0604030504040204" pitchFamily="50" charset="-128"/>
                <a:ea typeface="メイリオ" panose="020B0604030504040204" pitchFamily="50" charset="-128"/>
              </a:endParaRPr>
            </a:p>
            <a:p>
              <a:endParaRPr lang="en-US" altLang="ja-JP" sz="1200" b="1" dirty="0" smtClean="0">
                <a:solidFill>
                  <a:schemeClr val="tx2">
                    <a:lumMod val="60000"/>
                    <a:lumOff val="40000"/>
                  </a:schemeClr>
                </a:solidFill>
                <a:latin typeface="メイリオ" panose="020B0604030504040204" pitchFamily="50" charset="-128"/>
                <a:ea typeface="メイリオ" panose="020B0604030504040204" pitchFamily="50" charset="-128"/>
              </a:endParaRPr>
            </a:p>
            <a:p>
              <a:endParaRPr lang="en-US" altLang="ja-JP" sz="1200" b="1" dirty="0">
                <a:solidFill>
                  <a:schemeClr val="tx2">
                    <a:lumMod val="60000"/>
                    <a:lumOff val="40000"/>
                  </a:schemeClr>
                </a:solidFill>
                <a:latin typeface="メイリオ" panose="020B0604030504040204" pitchFamily="50" charset="-128"/>
                <a:ea typeface="メイリオ" panose="020B0604030504040204" pitchFamily="50" charset="-128"/>
              </a:endParaRPr>
            </a:p>
            <a:p>
              <a:endParaRPr lang="en-US" altLang="ja-JP" sz="1200" b="1" dirty="0" smtClean="0">
                <a:solidFill>
                  <a:schemeClr val="tx2">
                    <a:lumMod val="60000"/>
                    <a:lumOff val="40000"/>
                  </a:schemeClr>
                </a:solidFill>
                <a:latin typeface="メイリオ" panose="020B0604030504040204" pitchFamily="50" charset="-128"/>
                <a:ea typeface="メイリオ" panose="020B0604030504040204" pitchFamily="50" charset="-128"/>
              </a:endParaRPr>
            </a:p>
            <a:p>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endParaRPr lang="en-US" altLang="ja-JP" sz="1200" b="1" dirty="0">
                <a:solidFill>
                  <a:schemeClr val="tx2">
                    <a:lumMod val="60000"/>
                    <a:lumOff val="40000"/>
                  </a:schemeClr>
                </a:solidFill>
                <a:latin typeface="メイリオ" panose="020B0604030504040204" pitchFamily="50" charset="-128"/>
                <a:ea typeface="メイリオ" panose="020B0604030504040204" pitchFamily="50" charset="-128"/>
              </a:endParaRPr>
            </a:p>
            <a:p>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rPr>
                <a:t>　　　　　　　毎日：午後</a:t>
              </a:r>
              <a:r>
                <a:rPr lang="en-US" altLang="ja-JP" sz="1000" dirty="0">
                  <a:latin typeface="メイリオ" panose="020B0604030504040204" pitchFamily="50" charset="-128"/>
                  <a:ea typeface="メイリオ" panose="020B0604030504040204" pitchFamily="50" charset="-128"/>
                </a:rPr>
                <a:t>12</a:t>
              </a:r>
              <a:r>
                <a:rPr lang="ja-JP" altLang="en-US" sz="1000" dirty="0">
                  <a:latin typeface="メイリオ" panose="020B0604030504040204" pitchFamily="50" charset="-128"/>
                  <a:ea typeface="メイリオ" panose="020B0604030504040204" pitchFamily="50" charset="-128"/>
                </a:rPr>
                <a:t>時から午後４時（午後３時まで受付）</a:t>
              </a:r>
            </a:p>
            <a:p>
              <a:r>
                <a:rPr lang="ja-JP" altLang="en-US" sz="1000" dirty="0">
                  <a:latin typeface="メイリオ" panose="020B0604030504040204" pitchFamily="50" charset="-128"/>
                  <a:ea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rPr>
                <a:t> 　　　午後</a:t>
              </a:r>
              <a:r>
                <a:rPr lang="ja-JP" altLang="en-US" sz="1000" dirty="0">
                  <a:latin typeface="メイリオ" panose="020B0604030504040204" pitchFamily="50" charset="-128"/>
                  <a:ea typeface="メイリオ" panose="020B0604030504040204" pitchFamily="50" charset="-128"/>
                </a:rPr>
                <a:t>５時から午後９時（午後８時まで受付）</a:t>
              </a:r>
              <a:r>
                <a:rPr lang="ja-JP" altLang="en-US" sz="1000" dirty="0" smtClean="0">
                  <a:latin typeface="メイリオ" panose="020B0604030504040204" pitchFamily="50" charset="-128"/>
                  <a:ea typeface="メイリオ" panose="020B0604030504040204" pitchFamily="50" charset="-128"/>
                </a:rPr>
                <a:t>　　</a:t>
              </a:r>
              <a:endParaRPr lang="ja-JP" altLang="en-US" sz="1000" spc="-30" dirty="0">
                <a:latin typeface="メイリオ" panose="020B0604030504040204" pitchFamily="50" charset="-128"/>
                <a:ea typeface="メイリオ" panose="020B0604030504040204" pitchFamily="50" charset="-128"/>
              </a:endParaRPr>
            </a:p>
            <a:p>
              <a:endParaRPr lang="ja-JP" altLang="en-US" sz="1000" spc="-30" dirty="0">
                <a:latin typeface="メイリオ" panose="020B0604030504040204" pitchFamily="50" charset="-128"/>
                <a:ea typeface="メイリオ" panose="020B0604030504040204" pitchFamily="50" charset="-128"/>
              </a:endParaRPr>
            </a:p>
          </p:txBody>
        </p:sp>
        <p:sp>
          <p:nvSpPr>
            <p:cNvPr id="38" name="正方形/長方形 37"/>
            <p:cNvSpPr/>
            <p:nvPr/>
          </p:nvSpPr>
          <p:spPr>
            <a:xfrm>
              <a:off x="283724" y="5056016"/>
              <a:ext cx="4260265" cy="3133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36000" rIns="36000" bIns="0" rtlCol="0" anchor="t">
              <a:spAutoFit/>
            </a:bodyPr>
            <a:lstStyle/>
            <a:p>
              <a:pPr>
                <a:spcBef>
                  <a:spcPts val="300"/>
                </a:spcBef>
                <a:buClr>
                  <a:srgbClr val="C00000"/>
                </a:buClr>
              </a:pPr>
              <a:r>
                <a:rPr lang="en-US" altLang="ja-JP" sz="1800" b="1" dirty="0" smtClean="0">
                  <a:solidFill>
                    <a:schemeClr val="bg1"/>
                  </a:solidFill>
                  <a:effectLst>
                    <a:outerShdw blurRad="101600" dist="127000" dir="2400000" algn="ctr" rotWithShape="0">
                      <a:schemeClr val="tx2">
                        <a:lumMod val="75000"/>
                        <a:alpha val="40000"/>
                      </a:schemeClr>
                    </a:outerShdw>
                  </a:effectLst>
                  <a:latin typeface="メイリオ" panose="020B0604030504040204" pitchFamily="50" charset="-128"/>
                  <a:ea typeface="メイリオ" panose="020B0604030504040204" pitchFamily="50" charset="-128"/>
                </a:rPr>
                <a:t>NPO</a:t>
              </a:r>
              <a:r>
                <a:rPr lang="ja-JP" altLang="en-US" sz="1800" b="1" dirty="0">
                  <a:solidFill>
                    <a:schemeClr val="bg1"/>
                  </a:solidFill>
                  <a:effectLst>
                    <a:outerShdw blurRad="101600" dist="127000" dir="2400000" algn="ctr" rotWithShape="0">
                      <a:schemeClr val="tx2">
                        <a:lumMod val="75000"/>
                        <a:alpha val="40000"/>
                      </a:schemeClr>
                    </a:outerShdw>
                  </a:effectLst>
                  <a:latin typeface="メイリオ" panose="020B0604030504040204" pitchFamily="50" charset="-128"/>
                  <a:ea typeface="メイリオ" panose="020B0604030504040204" pitchFamily="50" charset="-128"/>
                </a:rPr>
                <a:t>法人東京メンタルヘルス・</a:t>
              </a:r>
              <a:r>
                <a:rPr lang="ja-JP" altLang="en-US" sz="1800" b="1" dirty="0" smtClean="0">
                  <a:solidFill>
                    <a:schemeClr val="bg1"/>
                  </a:solidFill>
                  <a:effectLst>
                    <a:outerShdw blurRad="101600" dist="127000" dir="2400000" algn="ctr" rotWithShape="0">
                      <a:schemeClr val="tx2">
                        <a:lumMod val="75000"/>
                        <a:alpha val="40000"/>
                      </a:schemeClr>
                    </a:outerShdw>
                  </a:effectLst>
                  <a:latin typeface="メイリオ" panose="020B0604030504040204" pitchFamily="50" charset="-128"/>
                  <a:ea typeface="メイリオ" panose="020B0604030504040204" pitchFamily="50" charset="-128"/>
                </a:rPr>
                <a:t>スクエア</a:t>
              </a:r>
              <a:endParaRPr lang="en-US" altLang="ja-JP" sz="1200" dirty="0" smtClean="0">
                <a:solidFill>
                  <a:schemeClr val="bg1"/>
                </a:solidFill>
                <a:effectLst>
                  <a:outerShdw blurRad="101600" dist="127000" dir="2400000" algn="ctr" rotWithShape="0">
                    <a:schemeClr val="tx2">
                      <a:lumMod val="75000"/>
                      <a:alpha val="40000"/>
                    </a:schemeClr>
                  </a:outerShdw>
                </a:effectLst>
                <a:latin typeface="メイリオ" panose="020B0604030504040204" pitchFamily="50" charset="-128"/>
                <a:ea typeface="メイリオ" panose="020B0604030504040204" pitchFamily="50" charset="-128"/>
              </a:endParaRPr>
            </a:p>
          </p:txBody>
        </p:sp>
        <p:grpSp>
          <p:nvGrpSpPr>
            <p:cNvPr id="5" name="グループ化 4"/>
            <p:cNvGrpSpPr/>
            <p:nvPr/>
          </p:nvGrpSpPr>
          <p:grpSpPr>
            <a:xfrm>
              <a:off x="150778" y="424807"/>
              <a:ext cx="6590590" cy="1287833"/>
              <a:chOff x="150778" y="8065683"/>
              <a:chExt cx="6590590" cy="1287833"/>
            </a:xfrm>
          </p:grpSpPr>
          <p:sp>
            <p:nvSpPr>
              <p:cNvPr id="17" name="角丸四角形 16"/>
              <p:cNvSpPr/>
              <p:nvPr/>
            </p:nvSpPr>
            <p:spPr>
              <a:xfrm>
                <a:off x="150778" y="8065683"/>
                <a:ext cx="6226441" cy="420363"/>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8" name="正方形/長方形 87"/>
              <p:cNvSpPr/>
              <p:nvPr/>
            </p:nvSpPr>
            <p:spPr>
              <a:xfrm>
                <a:off x="511051" y="8561428"/>
                <a:ext cx="4834359" cy="405683"/>
              </a:xfrm>
              <a:prstGeom prst="rect">
                <a:avLst/>
              </a:prstGeom>
            </p:spPr>
            <p:txBody>
              <a:bodyPr wrap="square" lIns="0" tIns="36000" rIns="0" bIns="0">
                <a:spAutoFit/>
              </a:bodyPr>
              <a:lstStyle/>
              <a:p>
                <a:r>
                  <a:rPr lang="ja-JP" altLang="en-US" sz="1200" spc="-30" dirty="0" smtClean="0">
                    <a:latin typeface="メイリオ" panose="020B0604030504040204" pitchFamily="50" charset="-128"/>
                    <a:ea typeface="メイリオ" panose="020B0604030504040204" pitchFamily="50" charset="-128"/>
                  </a:rPr>
                  <a:t>どこ</a:t>
                </a:r>
                <a:r>
                  <a:rPr lang="ja-JP" altLang="en-US" sz="1200" spc="-30" dirty="0">
                    <a:latin typeface="メイリオ" panose="020B0604030504040204" pitchFamily="50" charset="-128"/>
                    <a:ea typeface="メイリオ" panose="020B0604030504040204" pitchFamily="50" charset="-128"/>
                  </a:rPr>
                  <a:t>に相談したら</a:t>
                </a:r>
                <a:r>
                  <a:rPr lang="ja-JP" altLang="en-US" sz="1200" spc="-30" dirty="0" smtClean="0">
                    <a:latin typeface="メイリオ" panose="020B0604030504040204" pitchFamily="50" charset="-128"/>
                    <a:ea typeface="メイリオ" panose="020B0604030504040204" pitchFamily="50" charset="-128"/>
                  </a:rPr>
                  <a:t>いいかわからない</a:t>
                </a:r>
                <a:r>
                  <a:rPr lang="ja-JP" altLang="en-US" sz="1200" spc="-30" dirty="0">
                    <a:latin typeface="メイリオ" panose="020B0604030504040204" pitchFamily="50" charset="-128"/>
                    <a:ea typeface="メイリオ" panose="020B0604030504040204" pitchFamily="50" charset="-128"/>
                  </a:rPr>
                  <a:t>時</a:t>
                </a:r>
                <a:r>
                  <a:rPr lang="ja-JP" altLang="en-US" sz="1200" spc="-30" dirty="0" smtClean="0">
                    <a:latin typeface="メイリオ" panose="020B0604030504040204" pitchFamily="50" charset="-128"/>
                    <a:ea typeface="メイリオ" panose="020B0604030504040204" pitchFamily="50" charset="-128"/>
                  </a:rPr>
                  <a:t>は</a:t>
                </a:r>
                <a:r>
                  <a:rPr lang="ja-JP" altLang="en-US" sz="1200" b="1" spc="-30" dirty="0" smtClean="0">
                    <a:solidFill>
                      <a:schemeClr val="accent6">
                        <a:lumMod val="75000"/>
                      </a:schemeClr>
                    </a:solidFill>
                    <a:latin typeface="メイリオ" panose="020B0604030504040204" pitchFamily="50" charset="-128"/>
                    <a:ea typeface="メイリオ" panose="020B0604030504040204" pitchFamily="50" charset="-128"/>
                  </a:rPr>
                  <a:t>支援</a:t>
                </a:r>
                <a:r>
                  <a:rPr lang="ja-JP" altLang="en-US" sz="1200" b="1" spc="-30" dirty="0">
                    <a:solidFill>
                      <a:schemeClr val="accent6">
                        <a:lumMod val="75000"/>
                      </a:schemeClr>
                    </a:solidFill>
                    <a:latin typeface="メイリオ" panose="020B0604030504040204" pitchFamily="50" charset="-128"/>
                    <a:ea typeface="メイリオ" panose="020B0604030504040204" pitchFamily="50" charset="-128"/>
                  </a:rPr>
                  <a:t>情報検索</a:t>
                </a:r>
                <a:r>
                  <a:rPr lang="ja-JP" altLang="en-US" sz="1200" b="1" spc="-30" dirty="0" smtClean="0">
                    <a:solidFill>
                      <a:schemeClr val="accent6">
                        <a:lumMod val="75000"/>
                      </a:schemeClr>
                    </a:solidFill>
                    <a:latin typeface="メイリオ" panose="020B0604030504040204" pitchFamily="50" charset="-128"/>
                    <a:ea typeface="メイリオ" panose="020B0604030504040204" pitchFamily="50" charset="-128"/>
                  </a:rPr>
                  <a:t>サイト</a:t>
                </a:r>
                <a:r>
                  <a:rPr lang="ja-JP" altLang="en-US" sz="1200" spc="-30" dirty="0" smtClean="0">
                    <a:latin typeface="メイリオ" panose="020B0604030504040204" pitchFamily="50" charset="-128"/>
                    <a:ea typeface="メイリオ" panose="020B0604030504040204" pitchFamily="50" charset="-128"/>
                  </a:rPr>
                  <a:t>にて</a:t>
                </a:r>
                <a:endParaRPr lang="en-US" altLang="ja-JP" sz="1200" spc="-30" dirty="0" smtClean="0">
                  <a:latin typeface="メイリオ" panose="020B0604030504040204" pitchFamily="50" charset="-128"/>
                  <a:ea typeface="メイリオ" panose="020B0604030504040204" pitchFamily="50" charset="-128"/>
                </a:endParaRPr>
              </a:p>
              <a:p>
                <a:r>
                  <a:rPr lang="ja-JP" altLang="en-US" sz="1200" b="1" spc="-30" dirty="0" smtClean="0">
                    <a:solidFill>
                      <a:schemeClr val="accent6">
                        <a:lumMod val="75000"/>
                      </a:schemeClr>
                    </a:solidFill>
                    <a:latin typeface="メイリオ" panose="020B0604030504040204" pitchFamily="50" charset="-128"/>
                    <a:ea typeface="メイリオ" panose="020B0604030504040204" pitchFamily="50" charset="-128"/>
                  </a:rPr>
                  <a:t>地域別、</a:t>
                </a:r>
                <a:r>
                  <a:rPr lang="ja-JP" altLang="en-US" sz="1200" b="1" spc="-30" dirty="0">
                    <a:solidFill>
                      <a:schemeClr val="accent6">
                        <a:lumMod val="75000"/>
                      </a:schemeClr>
                    </a:solidFill>
                    <a:latin typeface="メイリオ" panose="020B0604030504040204" pitchFamily="50" charset="-128"/>
                    <a:ea typeface="メイリオ" panose="020B0604030504040204" pitchFamily="50" charset="-128"/>
                  </a:rPr>
                  <a:t>方法別</a:t>
                </a:r>
                <a:r>
                  <a:rPr lang="ja-JP" altLang="en-US" sz="1200" spc="-30" dirty="0">
                    <a:latin typeface="メイリオ" panose="020B0604030504040204" pitchFamily="50" charset="-128"/>
                    <a:ea typeface="メイリオ" panose="020B0604030504040204" pitchFamily="50" charset="-128"/>
                  </a:rPr>
                  <a:t>、</a:t>
                </a:r>
                <a:r>
                  <a:rPr lang="ja-JP" altLang="en-US" sz="1200" b="1" spc="-30" dirty="0" smtClean="0">
                    <a:solidFill>
                      <a:schemeClr val="accent6">
                        <a:lumMod val="75000"/>
                      </a:schemeClr>
                    </a:solidFill>
                    <a:latin typeface="メイリオ" panose="020B0604030504040204" pitchFamily="50" charset="-128"/>
                    <a:ea typeface="メイリオ" panose="020B0604030504040204" pitchFamily="50" charset="-128"/>
                  </a:rPr>
                  <a:t>悩み別</a:t>
                </a:r>
                <a:r>
                  <a:rPr lang="ja-JP" altLang="en-US" sz="1200" spc="-30" dirty="0" smtClean="0">
                    <a:latin typeface="メイリオ" panose="020B0604030504040204" pitchFamily="50" charset="-128"/>
                    <a:ea typeface="メイリオ" panose="020B0604030504040204" pitchFamily="50" charset="-128"/>
                  </a:rPr>
                  <a:t>に相談</a:t>
                </a:r>
                <a:r>
                  <a:rPr lang="ja-JP" altLang="en-US" sz="1200" spc="-30" dirty="0">
                    <a:latin typeface="メイリオ" panose="020B0604030504040204" pitchFamily="50" charset="-128"/>
                    <a:ea typeface="メイリオ" panose="020B0604030504040204" pitchFamily="50" charset="-128"/>
                  </a:rPr>
                  <a:t>窓口を検索することができます</a:t>
                </a:r>
                <a:r>
                  <a:rPr lang="ja-JP" altLang="en-US" sz="1200" spc="-30" dirty="0" smtClean="0">
                    <a:latin typeface="メイリオ" panose="020B0604030504040204" pitchFamily="50" charset="-128"/>
                    <a:ea typeface="メイリオ" panose="020B0604030504040204" pitchFamily="50" charset="-128"/>
                  </a:rPr>
                  <a:t>。</a:t>
                </a:r>
                <a:endParaRPr lang="en-US" altLang="ja-JP" sz="1200" spc="-30" dirty="0" smtClean="0">
                  <a:latin typeface="メイリオ" panose="020B0604030504040204" pitchFamily="50" charset="-128"/>
                  <a:ea typeface="メイリオ" panose="020B0604030504040204" pitchFamily="50" charset="-128"/>
                </a:endParaRPr>
              </a:p>
            </p:txBody>
          </p:sp>
          <p:sp>
            <p:nvSpPr>
              <p:cNvPr id="54" name="正方形/長方形 53"/>
              <p:cNvSpPr/>
              <p:nvPr/>
            </p:nvSpPr>
            <p:spPr>
              <a:xfrm>
                <a:off x="510269" y="8978610"/>
                <a:ext cx="6231099" cy="374906"/>
              </a:xfrm>
              <a:prstGeom prst="rect">
                <a:avLst/>
              </a:prstGeom>
            </p:spPr>
            <p:txBody>
              <a:bodyPr wrap="square" lIns="0" tIns="36000" rIns="0" bIns="0">
                <a:spAutoFit/>
              </a:bodyPr>
              <a:lstStyle/>
              <a:p>
                <a:r>
                  <a:rPr lang="ja-JP" altLang="en-US" sz="1200" b="1" dirty="0" smtClean="0">
                    <a:solidFill>
                      <a:schemeClr val="accent6"/>
                    </a:solidFill>
                    <a:latin typeface="メイリオ" panose="020B0604030504040204" pitchFamily="50" charset="-128"/>
                    <a:ea typeface="メイリオ" panose="020B0604030504040204" pitchFamily="50" charset="-128"/>
                  </a:rPr>
                  <a:t>･･</a:t>
                </a:r>
                <a:r>
                  <a:rPr lang="ja-JP" altLang="en-US" sz="1200" b="1" dirty="0">
                    <a:solidFill>
                      <a:schemeClr val="accent6"/>
                    </a:solidFill>
                    <a:latin typeface="メイリオ" panose="020B0604030504040204" pitchFamily="50" charset="-128"/>
                    <a:ea typeface="メイリオ" panose="020B0604030504040204" pitchFamily="50" charset="-128"/>
                  </a:rPr>
                  <a:t>･････････････････････････････････････</a:t>
                </a:r>
                <a:r>
                  <a:rPr lang="ja-JP" altLang="en-US" sz="1200" b="1" dirty="0" smtClean="0">
                    <a:solidFill>
                      <a:schemeClr val="accent6"/>
                    </a:solidFill>
                    <a:latin typeface="メイリオ" panose="020B0604030504040204" pitchFamily="50" charset="-128"/>
                    <a:ea typeface="メイリオ" panose="020B0604030504040204" pitchFamily="50" charset="-128"/>
                  </a:rPr>
                  <a:t>･･</a:t>
                </a:r>
                <a:r>
                  <a:rPr lang="ja-JP" altLang="en-US" sz="1200" b="1" dirty="0">
                    <a:solidFill>
                      <a:schemeClr val="accent6"/>
                    </a:solidFill>
                    <a:latin typeface="メイリオ" panose="020B0604030504040204" pitchFamily="50" charset="-128"/>
                    <a:ea typeface="メイリオ" panose="020B0604030504040204" pitchFamily="50" charset="-128"/>
                  </a:rPr>
                  <a:t>････････</a:t>
                </a:r>
                <a:r>
                  <a:rPr lang="ja-JP" altLang="en-US" sz="1200" b="1" dirty="0" smtClean="0">
                    <a:solidFill>
                      <a:schemeClr val="accent6"/>
                    </a:solidFill>
                    <a:latin typeface="メイリオ" panose="020B0604030504040204" pitchFamily="50" charset="-128"/>
                    <a:ea typeface="メイリオ" panose="020B0604030504040204" pitchFamily="50" charset="-128"/>
                  </a:rPr>
                  <a:t>･･</a:t>
                </a:r>
                <a:r>
                  <a:rPr lang="ja-JP" altLang="en-US" sz="1200" b="1" dirty="0">
                    <a:solidFill>
                      <a:schemeClr val="accent6"/>
                    </a:solidFill>
                    <a:latin typeface="メイリオ" panose="020B0604030504040204" pitchFamily="50" charset="-128"/>
                    <a:ea typeface="メイリオ" panose="020B0604030504040204" pitchFamily="50" charset="-128"/>
                  </a:rPr>
                  <a:t>･･･</a:t>
                </a:r>
                <a:r>
                  <a:rPr lang="ja-JP" altLang="en-US" sz="1200" b="1" dirty="0" smtClean="0">
                    <a:solidFill>
                      <a:schemeClr val="accent6"/>
                    </a:solidFill>
                    <a:latin typeface="メイリオ" panose="020B0604030504040204" pitchFamily="50" charset="-128"/>
                    <a:ea typeface="メイリオ" panose="020B0604030504040204" pitchFamily="50" charset="-128"/>
                  </a:rPr>
                  <a:t>･･</a:t>
                </a:r>
                <a:r>
                  <a:rPr lang="ja-JP" altLang="en-US" sz="1200" b="1" dirty="0">
                    <a:solidFill>
                      <a:schemeClr val="accent6"/>
                    </a:solidFill>
                    <a:latin typeface="メイリオ" panose="020B0604030504040204" pitchFamily="50" charset="-128"/>
                    <a:ea typeface="メイリオ" panose="020B0604030504040204" pitchFamily="50" charset="-128"/>
                  </a:rPr>
                  <a:t>･･･</a:t>
                </a:r>
                <a:r>
                  <a:rPr lang="ja-JP" altLang="en-US" sz="1200" b="1" dirty="0" smtClean="0">
                    <a:solidFill>
                      <a:schemeClr val="accent6"/>
                    </a:solidFill>
                    <a:latin typeface="メイリオ" panose="020B0604030504040204" pitchFamily="50" charset="-128"/>
                    <a:ea typeface="メイリオ" panose="020B0604030504040204" pitchFamily="50" charset="-128"/>
                  </a:rPr>
                  <a:t>･･</a:t>
                </a:r>
                <a:r>
                  <a:rPr lang="ja-JP" altLang="en-US" sz="1200" b="1" dirty="0" smtClean="0">
                    <a:solidFill>
                      <a:srgbClr val="FF99CC"/>
                    </a:solidFill>
                    <a:latin typeface="メイリオ" panose="020B0604030504040204" pitchFamily="50" charset="-128"/>
                    <a:ea typeface="メイリオ" panose="020B0604030504040204" pitchFamily="50" charset="-128"/>
                  </a:rPr>
                  <a:t> </a:t>
                </a:r>
                <a:endParaRPr lang="en-US" altLang="ja-JP" sz="1200" b="1" dirty="0">
                  <a:solidFill>
                    <a:srgbClr val="FF99CC"/>
                  </a:solidFill>
                  <a:latin typeface="メイリオ" panose="020B0604030504040204" pitchFamily="50" charset="-128"/>
                  <a:ea typeface="メイリオ" panose="020B0604030504040204" pitchFamily="50" charset="-128"/>
                </a:endParaRPr>
              </a:p>
              <a:p>
                <a:r>
                  <a:rPr lang="ja-JP" altLang="en-US" sz="1000" dirty="0">
                    <a:latin typeface="メイリオ" panose="020B0604030504040204" pitchFamily="50" charset="-128"/>
                    <a:ea typeface="メイリオ" panose="020B0604030504040204" pitchFamily="50" charset="-128"/>
                  </a:rPr>
                  <a:t>　</a:t>
                </a:r>
                <a:r>
                  <a:rPr lang="en-US" altLang="ja-JP" sz="1000" dirty="0" smtClean="0">
                    <a:latin typeface="メイリオ" panose="020B0604030504040204" pitchFamily="50" charset="-128"/>
                    <a:ea typeface="メイリオ" panose="020B0604030504040204" pitchFamily="50" charset="-128"/>
                  </a:rPr>
                  <a:t>http</a:t>
                </a:r>
                <a:r>
                  <a:rPr lang="en-US" altLang="ja-JP" sz="1000" dirty="0">
                    <a:latin typeface="メイリオ" panose="020B0604030504040204" pitchFamily="50" charset="-128"/>
                    <a:ea typeface="メイリオ" panose="020B0604030504040204" pitchFamily="50" charset="-128"/>
                  </a:rPr>
                  <a:t>://</a:t>
                </a:r>
                <a:r>
                  <a:rPr lang="en-US" altLang="ja-JP" sz="1000" dirty="0" smtClean="0">
                    <a:latin typeface="メイリオ" panose="020B0604030504040204" pitchFamily="50" charset="-128"/>
                    <a:ea typeface="メイリオ" panose="020B0604030504040204" pitchFamily="50" charset="-128"/>
                  </a:rPr>
                  <a:t>shienjoho.go.jp/</a:t>
                </a:r>
                <a:endParaRPr lang="ja-JP" altLang="en-US" sz="1100" spc="-30" dirty="0">
                  <a:latin typeface="メイリオ" panose="020B0604030504040204" pitchFamily="50" charset="-128"/>
                  <a:ea typeface="メイリオ" panose="020B0604030504040204" pitchFamily="50" charset="-128"/>
                </a:endParaRPr>
              </a:p>
            </p:txBody>
          </p:sp>
          <p:sp>
            <p:nvSpPr>
              <p:cNvPr id="39" name="正方形/長方形 38"/>
              <p:cNvSpPr/>
              <p:nvPr/>
            </p:nvSpPr>
            <p:spPr>
              <a:xfrm>
                <a:off x="296652" y="8129168"/>
                <a:ext cx="2113843" cy="3133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36000" rIns="36000" bIns="0" rtlCol="0" anchor="t">
                <a:spAutoFit/>
              </a:bodyPr>
              <a:lstStyle/>
              <a:p>
                <a:pPr>
                  <a:spcBef>
                    <a:spcPts val="300"/>
                  </a:spcBef>
                  <a:buClr>
                    <a:srgbClr val="C00000"/>
                  </a:buClr>
                </a:pPr>
                <a:r>
                  <a:rPr lang="ja-JP" altLang="en-US" sz="1800" b="1" dirty="0" smtClean="0">
                    <a:solidFill>
                      <a:schemeClr val="bg1"/>
                    </a:solidFill>
                    <a:effectLst>
                      <a:outerShdw blurRad="50800" dist="50800" dir="5400000" algn="ctr" rotWithShape="0">
                        <a:schemeClr val="accent6">
                          <a:lumMod val="75000"/>
                        </a:schemeClr>
                      </a:outerShdw>
                    </a:effectLst>
                    <a:latin typeface="メイリオ" panose="020B0604030504040204" pitchFamily="50" charset="-128"/>
                    <a:ea typeface="メイリオ" panose="020B0604030504040204" pitchFamily="50" charset="-128"/>
                  </a:rPr>
                  <a:t>支援</a:t>
                </a:r>
                <a:r>
                  <a:rPr lang="ja-JP" altLang="en-US" sz="1800" b="1" dirty="0">
                    <a:solidFill>
                      <a:schemeClr val="bg1"/>
                    </a:solidFill>
                    <a:effectLst>
                      <a:outerShdw blurRad="50800" dist="50800" dir="5400000" algn="ctr" rotWithShape="0">
                        <a:schemeClr val="accent6">
                          <a:lumMod val="75000"/>
                        </a:schemeClr>
                      </a:outerShdw>
                    </a:effectLst>
                    <a:latin typeface="メイリオ" panose="020B0604030504040204" pitchFamily="50" charset="-128"/>
                    <a:ea typeface="メイリオ" panose="020B0604030504040204" pitchFamily="50" charset="-128"/>
                  </a:rPr>
                  <a:t>情報検索</a:t>
                </a:r>
                <a:r>
                  <a:rPr lang="ja-JP" altLang="en-US" sz="1800" b="1" dirty="0" smtClean="0">
                    <a:solidFill>
                      <a:schemeClr val="bg1"/>
                    </a:solidFill>
                    <a:effectLst>
                      <a:outerShdw blurRad="50800" dist="50800" dir="5400000" algn="ctr" rotWithShape="0">
                        <a:schemeClr val="accent6">
                          <a:lumMod val="75000"/>
                        </a:schemeClr>
                      </a:outerShdw>
                    </a:effectLst>
                    <a:latin typeface="メイリオ" panose="020B0604030504040204" pitchFamily="50" charset="-128"/>
                    <a:ea typeface="メイリオ" panose="020B0604030504040204" pitchFamily="50" charset="-128"/>
                  </a:rPr>
                  <a:t>サイト</a:t>
                </a:r>
                <a:endParaRPr lang="en-US" altLang="ja-JP" sz="1200" dirty="0" smtClean="0">
                  <a:solidFill>
                    <a:schemeClr val="bg1"/>
                  </a:solidFill>
                  <a:effectLst>
                    <a:outerShdw blurRad="50800" dist="50800" dir="5400000" algn="ctr" rotWithShape="0">
                      <a:schemeClr val="accent6">
                        <a:lumMod val="75000"/>
                      </a:schemeClr>
                    </a:outerShdw>
                  </a:effectLst>
                  <a:latin typeface="メイリオ" panose="020B0604030504040204" pitchFamily="50" charset="-128"/>
                  <a:ea typeface="メイリオ" panose="020B0604030504040204" pitchFamily="50" charset="-128"/>
                </a:endParaRPr>
              </a:p>
            </p:txBody>
          </p:sp>
        </p:grpSp>
        <p:sp>
          <p:nvSpPr>
            <p:cNvPr id="46" name="テキスト ボックス 45"/>
            <p:cNvSpPr txBox="1"/>
            <p:nvPr/>
          </p:nvSpPr>
          <p:spPr>
            <a:xfrm>
              <a:off x="-27384" y="-15552"/>
              <a:ext cx="6885384" cy="357284"/>
            </a:xfrm>
            <a:prstGeom prst="rect">
              <a:avLst/>
            </a:prstGeom>
            <a:solidFill>
              <a:schemeClr val="accent6">
                <a:lumMod val="75000"/>
              </a:schemeClr>
            </a:solidFill>
          </p:spPr>
          <p:txBody>
            <a:bodyPr wrap="none" lIns="108000" tIns="72000" rIns="72000" bIns="36000" rtlCol="0" anchor="ctr">
              <a:noAutofit/>
            </a:bodyPr>
            <a:lstStyle/>
            <a:p>
              <a:r>
                <a:rPr lang="ja-JP" altLang="en-US" sz="1800" b="1" spc="-40" dirty="0" smtClean="0">
                  <a:solidFill>
                    <a:schemeClr val="bg1"/>
                  </a:solidFill>
                  <a:latin typeface="メイリオ" panose="020B0604030504040204" pitchFamily="50" charset="-128"/>
                  <a:ea typeface="メイリオ" panose="020B0604030504040204" pitchFamily="50" charset="-128"/>
                </a:rPr>
                <a:t>　地域の相談窓口</a:t>
              </a:r>
              <a:r>
                <a:rPr lang="ja-JP" altLang="en-US" sz="1600" b="1" spc="-40" dirty="0" smtClean="0">
                  <a:solidFill>
                    <a:schemeClr val="bg1"/>
                  </a:solidFill>
                  <a:latin typeface="メイリオ" panose="020B0604030504040204" pitchFamily="50" charset="-128"/>
                  <a:ea typeface="メイリオ" panose="020B0604030504040204" pitchFamily="50" charset="-128"/>
                </a:rPr>
                <a:t>　</a:t>
              </a:r>
              <a:r>
                <a:rPr lang="ja-JP" altLang="en-US" sz="1000" spc="-40" dirty="0" smtClean="0">
                  <a:solidFill>
                    <a:schemeClr val="bg1"/>
                  </a:solidFill>
                  <a:latin typeface="メイリオ" panose="020B0604030504040204" pitchFamily="50" charset="-128"/>
                  <a:ea typeface="メイリオ" panose="020B0604030504040204" pitchFamily="50" charset="-128"/>
                </a:rPr>
                <a:t>表面の</a:t>
              </a:r>
              <a:r>
                <a:rPr lang="ja-JP" altLang="en-US" sz="1000" spc="-40" dirty="0">
                  <a:solidFill>
                    <a:schemeClr val="bg1"/>
                  </a:solidFill>
                  <a:latin typeface="メイリオ" panose="020B0604030504040204" pitchFamily="50" charset="-128"/>
                  <a:ea typeface="メイリオ" panose="020B0604030504040204" pitchFamily="50" charset="-128"/>
                </a:rPr>
                <a:t>「電話相談窓口」もご覧</a:t>
              </a:r>
              <a:r>
                <a:rPr lang="ja-JP" altLang="en-US" sz="1000" spc="-40" dirty="0" smtClean="0">
                  <a:solidFill>
                    <a:schemeClr val="bg1"/>
                  </a:solidFill>
                  <a:latin typeface="メイリオ" panose="020B0604030504040204" pitchFamily="50" charset="-128"/>
                  <a:ea typeface="メイリオ" panose="020B0604030504040204" pitchFamily="50" charset="-128"/>
                </a:rPr>
                <a:t>ください</a:t>
              </a:r>
              <a:endParaRPr lang="ja-JP" altLang="en-US" sz="1000" spc="-40" dirty="0">
                <a:solidFill>
                  <a:schemeClr val="bg1"/>
                </a:solidFill>
                <a:latin typeface="メイリオ" panose="020B0604030504040204" pitchFamily="50" charset="-128"/>
                <a:ea typeface="メイリオ" panose="020B0604030504040204" pitchFamily="50" charset="-128"/>
              </a:endParaRPr>
            </a:p>
          </p:txBody>
        </p:sp>
        <p:sp>
          <p:nvSpPr>
            <p:cNvPr id="26" name="角丸四角形 25"/>
            <p:cNvSpPr/>
            <p:nvPr/>
          </p:nvSpPr>
          <p:spPr>
            <a:xfrm>
              <a:off x="257844" y="8115867"/>
              <a:ext cx="6375512" cy="1342968"/>
            </a:xfrm>
            <a:prstGeom prst="roundRect">
              <a:avLst/>
            </a:prstGeom>
            <a:solidFill>
              <a:schemeClr val="bg1"/>
            </a:solidFill>
            <a:ln w="28575">
              <a:solidFill>
                <a:schemeClr val="tx2">
                  <a:lumMod val="40000"/>
                  <a:lumOff val="6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角丸四角形 26"/>
            <p:cNvSpPr/>
            <p:nvPr/>
          </p:nvSpPr>
          <p:spPr>
            <a:xfrm>
              <a:off x="149914" y="7905328"/>
              <a:ext cx="6227305" cy="420363"/>
            </a:xfrm>
            <a:prstGeom prst="roundRect">
              <a:avLst/>
            </a:prstGeom>
            <a:solidFill>
              <a:schemeClr val="tx2">
                <a:lumMod val="40000"/>
                <a:lumOff val="6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p:cNvSpPr/>
            <p:nvPr/>
          </p:nvSpPr>
          <p:spPr>
            <a:xfrm>
              <a:off x="509587" y="8568953"/>
              <a:ext cx="6015757" cy="851959"/>
            </a:xfrm>
            <a:prstGeom prst="rect">
              <a:avLst/>
            </a:prstGeom>
            <a:ln>
              <a:noFill/>
            </a:ln>
          </p:spPr>
          <p:txBody>
            <a:bodyPr wrap="square" lIns="0" tIns="36000" rIns="0" bIns="0">
              <a:spAutoFit/>
            </a:bodyPr>
            <a:lstStyle/>
            <a:p>
              <a:r>
                <a:rPr lang="ja-JP" altLang="en-US" sz="1200" b="1" dirty="0" smtClean="0">
                  <a:latin typeface="メイリオ" panose="020B0604030504040204" pitchFamily="50" charset="-128"/>
                  <a:ea typeface="メイリオ" panose="020B0604030504040204" pitchFamily="50" charset="-128"/>
                </a:rPr>
                <a:t>　</a:t>
              </a:r>
              <a:r>
                <a:rPr lang="en-US" altLang="ja-JP" sz="1200" b="1" dirty="0">
                  <a:latin typeface="メイリオ" panose="020B0604030504040204" pitchFamily="50" charset="-128"/>
                  <a:ea typeface="メイリオ" panose="020B0604030504040204" pitchFamily="50" charset="-128"/>
                </a:rPr>
                <a:t> LINE </a:t>
              </a:r>
              <a:r>
                <a:rPr lang="ja-JP" altLang="en-US" sz="2000" b="1" dirty="0" smtClean="0">
                  <a:latin typeface="メイリオ" panose="020B0604030504040204" pitchFamily="50" charset="-128"/>
                  <a:ea typeface="メイリオ" panose="020B0604030504040204" pitchFamily="50" charset="-128"/>
                </a:rPr>
                <a:t> </a:t>
              </a:r>
              <a:r>
                <a:rPr lang="en-US" altLang="ja-JP" sz="1200" b="1" dirty="0" smtClean="0">
                  <a:solidFill>
                    <a:srgbClr val="C00000"/>
                  </a:solidFill>
                  <a:latin typeface="メイリオ" panose="020B0604030504040204" pitchFamily="50" charset="-128"/>
                  <a:ea typeface="メイリオ" panose="020B0604030504040204" pitchFamily="50" charset="-128"/>
                </a:rPr>
                <a:t>@</a:t>
              </a:r>
              <a:r>
                <a:rPr lang="en-US" altLang="ja-JP" sz="1200" b="1" dirty="0" err="1">
                  <a:solidFill>
                    <a:srgbClr val="C00000"/>
                  </a:solidFill>
                  <a:latin typeface="メイリオ" panose="020B0604030504040204" pitchFamily="50" charset="-128"/>
                  <a:ea typeface="メイリオ" panose="020B0604030504040204" pitchFamily="50" charset="-128"/>
                </a:rPr>
                <a:t>bondproject</a:t>
              </a:r>
              <a:r>
                <a:rPr lang="en-US" altLang="ja-JP" sz="1200" b="1" dirty="0">
                  <a:solidFill>
                    <a:srgbClr val="C00000"/>
                  </a:solidFill>
                  <a:latin typeface="メイリオ" panose="020B0604030504040204" pitchFamily="50" charset="-128"/>
                  <a:ea typeface="メイリオ" panose="020B0604030504040204" pitchFamily="50" charset="-128"/>
                </a:rPr>
                <a:t> </a:t>
              </a:r>
              <a:endParaRPr lang="en-US" altLang="ja-JP" sz="1200" b="1" dirty="0" smtClean="0">
                <a:solidFill>
                  <a:srgbClr val="C00000"/>
                </a:solidFill>
                <a:latin typeface="メイリオ" panose="020B0604030504040204" pitchFamily="50" charset="-128"/>
                <a:ea typeface="メイリオ" panose="020B0604030504040204" pitchFamily="50" charset="-128"/>
              </a:endParaRPr>
            </a:p>
            <a:p>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 </a:t>
              </a:r>
              <a:endParaRPr lang="en-US" altLang="ja-JP" sz="1200" b="1" dirty="0">
                <a:solidFill>
                  <a:schemeClr val="tx2">
                    <a:lumMod val="60000"/>
                    <a:lumOff val="40000"/>
                  </a:schemeClr>
                </a:solidFill>
                <a:latin typeface="メイリオ" panose="020B0604030504040204" pitchFamily="50" charset="-128"/>
                <a:ea typeface="メイリオ" panose="020B0604030504040204" pitchFamily="50" charset="-128"/>
              </a:endParaRPr>
            </a:p>
            <a:p>
              <a:r>
                <a:rPr lang="ja-JP" altLang="en-US" sz="1000" dirty="0" smtClean="0">
                  <a:latin typeface="メイリオ" panose="020B0604030504040204" pitchFamily="50" charset="-128"/>
                  <a:ea typeface="メイリオ" panose="020B0604030504040204" pitchFamily="50" charset="-128"/>
                </a:rPr>
                <a:t>　　　　　　　 月</a:t>
              </a:r>
              <a:r>
                <a:rPr lang="ja-JP" altLang="en-US" sz="1000" dirty="0">
                  <a:latin typeface="メイリオ" panose="020B0604030504040204" pitchFamily="50" charset="-128"/>
                  <a:ea typeface="メイリオ" panose="020B0604030504040204" pitchFamily="50" charset="-128"/>
                </a:rPr>
                <a:t>･水･</a:t>
              </a:r>
              <a:r>
                <a:rPr lang="ja-JP" altLang="en-US" sz="1000" dirty="0" smtClean="0">
                  <a:latin typeface="メイリオ" panose="020B0604030504040204" pitchFamily="50" charset="-128"/>
                  <a:ea typeface="メイリオ" panose="020B0604030504040204" pitchFamily="50" charset="-128"/>
                </a:rPr>
                <a:t>木</a:t>
              </a:r>
              <a:r>
                <a:rPr lang="ja-JP" altLang="en-US" sz="1000" dirty="0">
                  <a:latin typeface="メイリオ" panose="020B0604030504040204" pitchFamily="50" charset="-128"/>
                  <a:ea typeface="メイリオ" panose="020B0604030504040204" pitchFamily="50" charset="-128"/>
                </a:rPr>
                <a:t>･</a:t>
              </a:r>
              <a:r>
                <a:rPr lang="ja-JP" altLang="en-US" sz="1000" dirty="0" smtClean="0">
                  <a:latin typeface="メイリオ" panose="020B0604030504040204" pitchFamily="50" charset="-128"/>
                  <a:ea typeface="メイリオ" panose="020B0604030504040204" pitchFamily="50" charset="-128"/>
                </a:rPr>
                <a:t>金</a:t>
              </a:r>
              <a:r>
                <a:rPr lang="ja-JP" altLang="en-US" sz="1000" dirty="0">
                  <a:latin typeface="メイリオ" panose="020B0604030504040204" pitchFamily="50" charset="-128"/>
                  <a:ea typeface="メイリオ" panose="020B0604030504040204" pitchFamily="50" charset="-128"/>
                </a:rPr>
                <a:t>･</a:t>
              </a:r>
              <a:r>
                <a:rPr lang="ja-JP" altLang="en-US" sz="1000" dirty="0" smtClean="0">
                  <a:latin typeface="メイリオ" panose="020B0604030504040204" pitchFamily="50" charset="-128"/>
                  <a:ea typeface="メイリオ" panose="020B0604030504040204" pitchFamily="50" charset="-128"/>
                </a:rPr>
                <a:t>土：午後</a:t>
              </a:r>
              <a:r>
                <a:rPr lang="en-US" altLang="ja-JP" sz="1000" dirty="0" smtClean="0">
                  <a:latin typeface="メイリオ" panose="020B0604030504040204" pitchFamily="50" charset="-128"/>
                  <a:ea typeface="メイリオ" panose="020B0604030504040204" pitchFamily="50" charset="-128"/>
                </a:rPr>
                <a:t>2</a:t>
              </a:r>
              <a:r>
                <a:rPr lang="ja-JP" altLang="en-US" sz="1000" dirty="0" smtClean="0">
                  <a:latin typeface="メイリオ" panose="020B0604030504040204" pitchFamily="50" charset="-128"/>
                  <a:ea typeface="メイリオ" panose="020B0604030504040204" pitchFamily="50" charset="-128"/>
                </a:rPr>
                <a:t>時</a:t>
              </a:r>
              <a:r>
                <a:rPr lang="ja-JP" altLang="en-US" sz="1000" dirty="0">
                  <a:latin typeface="メイリオ" panose="020B0604030504040204" pitchFamily="50" charset="-128"/>
                  <a:ea typeface="メイリオ" panose="020B0604030504040204" pitchFamily="50" charset="-128"/>
                </a:rPr>
                <a:t>から</a:t>
              </a:r>
              <a:r>
                <a:rPr lang="ja-JP" altLang="en-US" sz="1000" dirty="0" smtClean="0">
                  <a:latin typeface="メイリオ" panose="020B0604030504040204" pitchFamily="50" charset="-128"/>
                  <a:ea typeface="メイリオ" panose="020B0604030504040204" pitchFamily="50" charset="-128"/>
                </a:rPr>
                <a:t>午後</a:t>
              </a:r>
              <a:r>
                <a:rPr lang="en-US" altLang="ja-JP" sz="1000" dirty="0" smtClean="0">
                  <a:latin typeface="メイリオ" panose="020B0604030504040204" pitchFamily="50" charset="-128"/>
                  <a:ea typeface="メイリオ" panose="020B0604030504040204" pitchFamily="50" charset="-128"/>
                </a:rPr>
                <a:t>6</a:t>
              </a:r>
              <a:r>
                <a:rPr lang="ja-JP" altLang="en-US" sz="1000" dirty="0" smtClean="0">
                  <a:latin typeface="メイリオ" panose="020B0604030504040204" pitchFamily="50" charset="-128"/>
                  <a:ea typeface="メイリオ" panose="020B0604030504040204" pitchFamily="50" charset="-128"/>
                </a:rPr>
                <a:t>時（午後５時</a:t>
              </a:r>
              <a:r>
                <a:rPr lang="en-US" altLang="ja-JP" sz="1000" dirty="0">
                  <a:latin typeface="メイリオ" panose="020B0604030504040204" pitchFamily="50" charset="-128"/>
                  <a:ea typeface="メイリオ" panose="020B0604030504040204" pitchFamily="50" charset="-128"/>
                </a:rPr>
                <a:t>30</a:t>
              </a:r>
              <a:r>
                <a:rPr lang="ja-JP" altLang="en-US" sz="1000" dirty="0" smtClean="0">
                  <a:latin typeface="メイリオ" panose="020B0604030504040204" pitchFamily="50" charset="-128"/>
                  <a:ea typeface="メイリオ" panose="020B0604030504040204" pitchFamily="50" charset="-128"/>
                </a:rPr>
                <a:t>分まで受付）</a:t>
              </a:r>
              <a:endParaRPr lang="ja-JP" altLang="en-US" sz="1000" dirty="0">
                <a:latin typeface="メイリオ" panose="020B0604030504040204" pitchFamily="50" charset="-128"/>
                <a:ea typeface="メイリオ" panose="020B0604030504040204" pitchFamily="50" charset="-128"/>
              </a:endParaRPr>
            </a:p>
            <a:p>
              <a:r>
                <a:rPr lang="ja-JP" altLang="en-US" sz="1000" dirty="0">
                  <a:latin typeface="メイリオ" panose="020B0604030504040204" pitchFamily="50" charset="-128"/>
                  <a:ea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rPr>
                <a:t>　　　　　　　　 午後</a:t>
              </a:r>
              <a:r>
                <a:rPr lang="en-US" altLang="ja-JP" sz="1000" dirty="0" smtClean="0">
                  <a:latin typeface="メイリオ" panose="020B0604030504040204" pitchFamily="50" charset="-128"/>
                  <a:ea typeface="メイリオ" panose="020B0604030504040204" pitchFamily="50" charset="-128"/>
                </a:rPr>
                <a:t>6</a:t>
              </a:r>
              <a:r>
                <a:rPr lang="ja-JP" altLang="en-US" sz="1000" dirty="0" smtClean="0">
                  <a:latin typeface="メイリオ" panose="020B0604030504040204" pitchFamily="50" charset="-128"/>
                  <a:ea typeface="メイリオ" panose="020B0604030504040204" pitchFamily="50" charset="-128"/>
                </a:rPr>
                <a:t>時</a:t>
              </a:r>
              <a:r>
                <a:rPr lang="en-US" altLang="ja-JP" sz="1000" dirty="0">
                  <a:latin typeface="メイリオ" panose="020B0604030504040204" pitchFamily="50" charset="-128"/>
                  <a:ea typeface="メイリオ" panose="020B0604030504040204" pitchFamily="50" charset="-128"/>
                </a:rPr>
                <a:t>30</a:t>
              </a:r>
              <a:r>
                <a:rPr lang="ja-JP" altLang="en-US" sz="1000" dirty="0" smtClean="0">
                  <a:latin typeface="メイリオ" panose="020B0604030504040204" pitchFamily="50" charset="-128"/>
                  <a:ea typeface="メイリオ" panose="020B0604030504040204" pitchFamily="50" charset="-128"/>
                </a:rPr>
                <a:t>分から午後</a:t>
              </a:r>
              <a:r>
                <a:rPr lang="en-US" altLang="ja-JP" sz="1000" dirty="0" smtClean="0">
                  <a:latin typeface="メイリオ" panose="020B0604030504040204" pitchFamily="50" charset="-128"/>
                  <a:ea typeface="メイリオ" panose="020B0604030504040204" pitchFamily="50" charset="-128"/>
                </a:rPr>
                <a:t>10</a:t>
              </a:r>
              <a:r>
                <a:rPr lang="ja-JP" altLang="en-US" sz="1000" dirty="0" smtClean="0">
                  <a:latin typeface="メイリオ" panose="020B0604030504040204" pitchFamily="50" charset="-128"/>
                  <a:ea typeface="メイリオ" panose="020B0604030504040204" pitchFamily="50" charset="-128"/>
                </a:rPr>
                <a:t>時</a:t>
              </a:r>
              <a:r>
                <a:rPr lang="en-US" altLang="ja-JP" sz="1000" dirty="0" smtClean="0">
                  <a:latin typeface="メイリオ" panose="020B0604030504040204" pitchFamily="50" charset="-128"/>
                  <a:ea typeface="メイリオ" panose="020B0604030504040204" pitchFamily="50" charset="-128"/>
                </a:rPr>
                <a:t>20</a:t>
              </a:r>
              <a:r>
                <a:rPr lang="ja-JP" altLang="en-US" sz="1000" dirty="0">
                  <a:latin typeface="メイリオ" panose="020B0604030504040204" pitchFamily="50" charset="-128"/>
                  <a:ea typeface="メイリオ" panose="020B0604030504040204" pitchFamily="50" charset="-128"/>
                </a:rPr>
                <a:t>分（午後</a:t>
              </a:r>
              <a:r>
                <a:rPr lang="en-US" altLang="ja-JP" sz="1000" dirty="0">
                  <a:latin typeface="メイリオ" panose="020B0604030504040204" pitchFamily="50" charset="-128"/>
                  <a:ea typeface="メイリオ" panose="020B0604030504040204" pitchFamily="50" charset="-128"/>
                </a:rPr>
                <a:t>10</a:t>
              </a:r>
              <a:r>
                <a:rPr lang="ja-JP" altLang="en-US" sz="1000" dirty="0">
                  <a:latin typeface="メイリオ" panose="020B0604030504040204" pitchFamily="50" charset="-128"/>
                  <a:ea typeface="メイリオ" panose="020B0604030504040204" pitchFamily="50" charset="-128"/>
                </a:rPr>
                <a:t>時まで</a:t>
              </a:r>
              <a:r>
                <a:rPr lang="ja-JP" altLang="en-US" sz="1000" dirty="0" smtClean="0">
                  <a:latin typeface="メイリオ" panose="020B0604030504040204" pitchFamily="50" charset="-128"/>
                  <a:ea typeface="メイリオ" panose="020B0604030504040204" pitchFamily="50" charset="-128"/>
                </a:rPr>
                <a:t>受付</a:t>
              </a:r>
              <a:r>
                <a:rPr lang="ja-JP" altLang="en-US" sz="1100" dirty="0">
                  <a:latin typeface="メイリオ" panose="020B0604030504040204" pitchFamily="50" charset="-128"/>
                  <a:ea typeface="メイリオ" panose="020B0604030504040204" pitchFamily="50" charset="-128"/>
                </a:rPr>
                <a:t>）</a:t>
              </a:r>
              <a:endParaRPr lang="ja-JP" altLang="en-US" sz="1100" spc="-30" dirty="0">
                <a:latin typeface="メイリオ" panose="020B0604030504040204" pitchFamily="50" charset="-128"/>
                <a:ea typeface="メイリオ" panose="020B0604030504040204" pitchFamily="50" charset="-128"/>
              </a:endParaRPr>
            </a:p>
          </p:txBody>
        </p:sp>
        <p:sp>
          <p:nvSpPr>
            <p:cNvPr id="30" name="正方形/長方形 29"/>
            <p:cNvSpPr/>
            <p:nvPr/>
          </p:nvSpPr>
          <p:spPr>
            <a:xfrm>
              <a:off x="281002" y="7975600"/>
              <a:ext cx="3136559" cy="313350"/>
            </a:xfrm>
            <a:prstGeom prst="rect">
              <a:avLst/>
            </a:prstGeom>
            <a:no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0" tIns="36000" rIns="36000" bIns="0" rtlCol="0" anchor="t">
              <a:spAutoFit/>
            </a:bodyPr>
            <a:lstStyle/>
            <a:p>
              <a:pPr>
                <a:spcBef>
                  <a:spcPts val="300"/>
                </a:spcBef>
                <a:buClr>
                  <a:srgbClr val="C00000"/>
                </a:buClr>
              </a:pPr>
              <a:r>
                <a:rPr lang="en-US" altLang="ja-JP" sz="1800" b="1" dirty="0" smtClean="0">
                  <a:solidFill>
                    <a:schemeClr val="bg1"/>
                  </a:solidFill>
                  <a:effectLst>
                    <a:outerShdw blurRad="101600" dist="127000" dir="2400000" algn="ctr" rotWithShape="0">
                      <a:schemeClr val="tx2">
                        <a:lumMod val="75000"/>
                        <a:alpha val="40000"/>
                      </a:schemeClr>
                    </a:outerShdw>
                  </a:effectLst>
                  <a:latin typeface="メイリオ" panose="020B0604030504040204" pitchFamily="50" charset="-128"/>
                  <a:ea typeface="メイリオ" panose="020B0604030504040204" pitchFamily="50" charset="-128"/>
                </a:rPr>
                <a:t>NPO</a:t>
              </a:r>
              <a:r>
                <a:rPr lang="ja-JP" altLang="en-US" sz="1800" b="1" dirty="0">
                  <a:solidFill>
                    <a:schemeClr val="bg1"/>
                  </a:solidFill>
                  <a:effectLst>
                    <a:outerShdw blurRad="101600" dist="127000" dir="2400000" algn="ctr" rotWithShape="0">
                      <a:schemeClr val="tx2">
                        <a:lumMod val="75000"/>
                        <a:alpha val="40000"/>
                      </a:schemeClr>
                    </a:outerShdw>
                  </a:effectLst>
                  <a:latin typeface="メイリオ" panose="020B0604030504040204" pitchFamily="50" charset="-128"/>
                  <a:ea typeface="メイリオ" panose="020B0604030504040204" pitchFamily="50" charset="-128"/>
                </a:rPr>
                <a:t>法人</a:t>
              </a:r>
              <a:r>
                <a:rPr lang="en-US" altLang="ja-JP" sz="1800" b="1" dirty="0" smtClean="0">
                  <a:solidFill>
                    <a:schemeClr val="bg1"/>
                  </a:solidFill>
                  <a:effectLst>
                    <a:outerShdw blurRad="101600" dist="127000" dir="2400000" algn="ctr" rotWithShape="0">
                      <a:schemeClr val="tx2">
                        <a:lumMod val="75000"/>
                        <a:alpha val="40000"/>
                      </a:schemeClr>
                    </a:outerShdw>
                  </a:effectLst>
                  <a:latin typeface="メイリオ" panose="020B0604030504040204" pitchFamily="50" charset="-128"/>
                  <a:ea typeface="メイリオ" panose="020B0604030504040204" pitchFamily="50" charset="-128"/>
                </a:rPr>
                <a:t>BOND</a:t>
              </a:r>
              <a:r>
                <a:rPr lang="ja-JP" altLang="en-US" sz="1800" b="1" dirty="0" smtClean="0">
                  <a:solidFill>
                    <a:schemeClr val="bg1"/>
                  </a:solidFill>
                  <a:effectLst>
                    <a:outerShdw blurRad="101600" dist="127000" dir="2400000" algn="ctr" rotWithShape="0">
                      <a:schemeClr val="tx2">
                        <a:lumMod val="75000"/>
                        <a:alpha val="40000"/>
                      </a:schemeClr>
                    </a:outerShdw>
                  </a:effectLst>
                  <a:latin typeface="メイリオ" panose="020B0604030504040204" pitchFamily="50" charset="-128"/>
                  <a:ea typeface="メイリオ" panose="020B0604030504040204" pitchFamily="50" charset="-128"/>
                </a:rPr>
                <a:t>プロジェクト</a:t>
              </a:r>
              <a:endParaRPr lang="en-US" altLang="ja-JP" sz="1200" dirty="0" smtClean="0">
                <a:solidFill>
                  <a:schemeClr val="bg1"/>
                </a:solidFill>
                <a:effectLst>
                  <a:outerShdw blurRad="101600" dist="127000" dir="2400000" algn="ctr" rotWithShape="0">
                    <a:schemeClr val="tx2">
                      <a:lumMod val="75000"/>
                      <a:alpha val="40000"/>
                    </a:schemeClr>
                  </a:outerShdw>
                </a:effectLst>
                <a:latin typeface="メイリオ" panose="020B0604030504040204" pitchFamily="50" charset="-128"/>
                <a:ea typeface="メイリオ" panose="020B0604030504040204" pitchFamily="50" charset="-128"/>
              </a:endParaRPr>
            </a:p>
          </p:txBody>
        </p:sp>
        <p:sp>
          <p:nvSpPr>
            <p:cNvPr id="47" name="正方形/長方形 46"/>
            <p:cNvSpPr/>
            <p:nvPr/>
          </p:nvSpPr>
          <p:spPr>
            <a:xfrm>
              <a:off x="512676" y="8404390"/>
              <a:ext cx="5796410" cy="221018"/>
            </a:xfrm>
            <a:prstGeom prst="rect">
              <a:avLst/>
            </a:prstGeom>
          </p:spPr>
          <p:txBody>
            <a:bodyPr wrap="square" lIns="0" tIns="36000" rIns="0" bIns="0">
              <a:spAutoFit/>
            </a:bodyPr>
            <a:lstStyle/>
            <a:p>
              <a:r>
                <a:rPr lang="en-US" altLang="ja-JP" sz="1200" spc="-30" dirty="0" smtClean="0">
                  <a:latin typeface="メイリオ" panose="020B0604030504040204" pitchFamily="50" charset="-128"/>
                  <a:ea typeface="メイリオ" panose="020B0604030504040204" pitchFamily="50" charset="-128"/>
                </a:rPr>
                <a:t>10</a:t>
              </a:r>
              <a:r>
                <a:rPr lang="ja-JP" altLang="en-US" sz="1200" spc="-30" dirty="0">
                  <a:latin typeface="メイリオ" panose="020B0604030504040204" pitchFamily="50" charset="-128"/>
                  <a:ea typeface="メイリオ" panose="020B0604030504040204" pitchFamily="50" charset="-128"/>
                </a:rPr>
                <a:t>代</a:t>
              </a:r>
              <a:r>
                <a:rPr lang="en-US" altLang="ja-JP" sz="1200" spc="-30" dirty="0">
                  <a:latin typeface="メイリオ" panose="020B0604030504040204" pitchFamily="50" charset="-128"/>
                  <a:ea typeface="メイリオ" panose="020B0604030504040204" pitchFamily="50" charset="-128"/>
                </a:rPr>
                <a:t>20</a:t>
              </a:r>
              <a:r>
                <a:rPr lang="ja-JP" altLang="en-US" sz="1200" spc="-30" dirty="0">
                  <a:latin typeface="メイリオ" panose="020B0604030504040204" pitchFamily="50" charset="-128"/>
                  <a:ea typeface="メイリオ" panose="020B0604030504040204" pitchFamily="50" charset="-128"/>
                </a:rPr>
                <a:t>代の女性のための</a:t>
              </a:r>
              <a:r>
                <a:rPr lang="en-US" altLang="ja-JP" sz="1200" spc="-30" dirty="0">
                  <a:latin typeface="メイリオ" panose="020B0604030504040204" pitchFamily="50" charset="-128"/>
                  <a:ea typeface="メイリオ" panose="020B0604030504040204" pitchFamily="50" charset="-128"/>
                </a:rPr>
                <a:t>LINE</a:t>
              </a:r>
              <a:r>
                <a:rPr lang="ja-JP" altLang="en-US" sz="1200" spc="-30" dirty="0">
                  <a:latin typeface="メイリオ" panose="020B0604030504040204" pitchFamily="50" charset="-128"/>
                  <a:ea typeface="メイリオ" panose="020B0604030504040204" pitchFamily="50" charset="-128"/>
                </a:rPr>
                <a:t>相談を実施しています</a:t>
              </a:r>
              <a:r>
                <a:rPr lang="ja-JP" altLang="en-US" sz="1200" spc="-30" dirty="0" smtClean="0">
                  <a:latin typeface="メイリオ" panose="020B0604030504040204" pitchFamily="50" charset="-128"/>
                  <a:ea typeface="メイリオ" panose="020B0604030504040204" pitchFamily="50" charset="-128"/>
                </a:rPr>
                <a:t>。</a:t>
              </a:r>
              <a:endParaRPr lang="ja-JP" altLang="en-US" sz="1200" spc="-30" dirty="0">
                <a:latin typeface="メイリオ" panose="020B0604030504040204" pitchFamily="50" charset="-128"/>
                <a:ea typeface="メイリオ" panose="020B0604030504040204" pitchFamily="50" charset="-128"/>
              </a:endParaRPr>
            </a:p>
          </p:txBody>
        </p:sp>
        <p:sp>
          <p:nvSpPr>
            <p:cNvPr id="66" name="正方形/長方形 65"/>
            <p:cNvSpPr/>
            <p:nvPr/>
          </p:nvSpPr>
          <p:spPr>
            <a:xfrm>
              <a:off x="631438" y="7391052"/>
              <a:ext cx="745334" cy="190240"/>
            </a:xfrm>
            <a:prstGeom prst="rect">
              <a:avLst/>
            </a:prstGeom>
            <a:solidFill>
              <a:srgbClr val="FFFF66"/>
            </a:solidFill>
          </p:spPr>
          <p:txBody>
            <a:bodyPr wrap="square" lIns="0" tIns="36000" rIns="0" bIns="0">
              <a:spAutoFit/>
            </a:bodyPr>
            <a:lstStyle/>
            <a:p>
              <a:pPr algn="ctr"/>
              <a:r>
                <a:rPr lang="ja-JP" altLang="en-US" sz="1000" dirty="0" smtClean="0">
                  <a:latin typeface="メイリオ" panose="020B0604030504040204" pitchFamily="50" charset="-128"/>
                  <a:ea typeface="メイリオ" panose="020B0604030504040204" pitchFamily="50" charset="-128"/>
                </a:rPr>
                <a:t> 相談時間</a:t>
              </a:r>
              <a:endParaRPr lang="ja-JP" altLang="en-US" sz="1000" spc="-30" dirty="0">
                <a:latin typeface="メイリオ" panose="020B0604030504040204" pitchFamily="50" charset="-128"/>
                <a:ea typeface="メイリオ" panose="020B0604030504040204" pitchFamily="50" charset="-128"/>
              </a:endParaRPr>
            </a:p>
          </p:txBody>
        </p:sp>
        <p:sp>
          <p:nvSpPr>
            <p:cNvPr id="41" name="角丸四角形 40"/>
            <p:cNvSpPr/>
            <p:nvPr/>
          </p:nvSpPr>
          <p:spPr>
            <a:xfrm>
              <a:off x="257844" y="2612740"/>
              <a:ext cx="6375512" cy="2268025"/>
            </a:xfrm>
            <a:prstGeom prst="roundRect">
              <a:avLst/>
            </a:prstGeom>
            <a:solidFill>
              <a:schemeClr val="bg1"/>
            </a:solidFill>
            <a:ln w="28575">
              <a:solidFill>
                <a:schemeClr val="tx2">
                  <a:lumMod val="60000"/>
                  <a:lumOff val="4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角丸四角形 41"/>
            <p:cNvSpPr/>
            <p:nvPr/>
          </p:nvSpPr>
          <p:spPr>
            <a:xfrm>
              <a:off x="149914" y="2410791"/>
              <a:ext cx="6227305" cy="420363"/>
            </a:xfrm>
            <a:prstGeom prst="round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正方形/長方形 42"/>
            <p:cNvSpPr/>
            <p:nvPr/>
          </p:nvSpPr>
          <p:spPr>
            <a:xfrm>
              <a:off x="510186" y="2869204"/>
              <a:ext cx="5763130" cy="405683"/>
            </a:xfrm>
            <a:prstGeom prst="rect">
              <a:avLst/>
            </a:prstGeom>
          </p:spPr>
          <p:txBody>
            <a:bodyPr wrap="square" lIns="0" tIns="36000" rIns="0" bIns="0">
              <a:spAutoFit/>
            </a:bodyPr>
            <a:lstStyle/>
            <a:p>
              <a:r>
                <a:rPr lang="ja-JP" altLang="en-US" sz="1200" spc="-30" dirty="0">
                  <a:latin typeface="メイリオ" panose="020B0604030504040204" pitchFamily="50" charset="-128"/>
                  <a:ea typeface="メイリオ" panose="020B0604030504040204" pitchFamily="50" charset="-128"/>
                </a:rPr>
                <a:t>「生き</a:t>
              </a:r>
              <a:r>
                <a:rPr lang="ja-JP" altLang="en-US" sz="1200" spc="-30" dirty="0" err="1">
                  <a:latin typeface="メイリオ" panose="020B0604030504040204" pitchFamily="50" charset="-128"/>
                  <a:ea typeface="メイリオ" panose="020B0604030504040204" pitchFamily="50" charset="-128"/>
                </a:rPr>
                <a:t>づらびっ</a:t>
              </a:r>
              <a:r>
                <a:rPr lang="ja-JP" altLang="en-US" sz="1200" spc="-30" dirty="0">
                  <a:latin typeface="メイリオ" panose="020B0604030504040204" pitchFamily="50" charset="-128"/>
                  <a:ea typeface="メイリオ" panose="020B0604030504040204" pitchFamily="50" charset="-128"/>
                </a:rPr>
                <a:t>と」「よりそいチャット</a:t>
              </a:r>
              <a:r>
                <a:rPr lang="ja-JP" altLang="en-US" sz="1200" spc="-30" dirty="0" smtClean="0">
                  <a:latin typeface="メイリオ" panose="020B0604030504040204" pitchFamily="50" charset="-128"/>
                  <a:ea typeface="メイリオ" panose="020B0604030504040204" pitchFamily="50" charset="-128"/>
                </a:rPr>
                <a:t>」などの</a:t>
              </a:r>
              <a:r>
                <a:rPr lang="en-US" altLang="ja-JP" sz="1200" spc="-30" dirty="0" smtClean="0">
                  <a:latin typeface="メイリオ" panose="020B0604030504040204" pitchFamily="50" charset="-128"/>
                  <a:ea typeface="メイリオ" panose="020B0604030504040204" pitchFamily="50" charset="-128"/>
                </a:rPr>
                <a:t>SNS</a:t>
              </a:r>
              <a:r>
                <a:rPr lang="ja-JP" altLang="en-US" sz="1200" spc="-30" dirty="0">
                  <a:latin typeface="メイリオ" panose="020B0604030504040204" pitchFamily="50" charset="-128"/>
                  <a:ea typeface="メイリオ" panose="020B0604030504040204" pitchFamily="50" charset="-128"/>
                </a:rPr>
                <a:t>やチャットによる自殺防止の相談を行い、必要に応じて電話や対面による支援や居場所活動等へのつなぎも行います</a:t>
              </a:r>
              <a:r>
                <a:rPr lang="ja-JP" altLang="en-US" sz="1200" spc="-30" dirty="0" smtClean="0">
                  <a:latin typeface="メイリオ" panose="020B0604030504040204" pitchFamily="50" charset="-128"/>
                  <a:ea typeface="メイリオ" panose="020B0604030504040204" pitchFamily="50" charset="-128"/>
                </a:rPr>
                <a:t>。</a:t>
              </a:r>
              <a:endParaRPr lang="en-US" altLang="ja-JP" sz="1200" spc="-30" dirty="0" smtClean="0">
                <a:latin typeface="メイリオ" panose="020B0604030504040204" pitchFamily="50" charset="-128"/>
                <a:ea typeface="メイリオ" panose="020B0604030504040204" pitchFamily="50" charset="-128"/>
              </a:endParaRPr>
            </a:p>
          </p:txBody>
        </p:sp>
        <p:sp>
          <p:nvSpPr>
            <p:cNvPr id="44" name="正方形/長方形 43"/>
            <p:cNvSpPr/>
            <p:nvPr/>
          </p:nvSpPr>
          <p:spPr>
            <a:xfrm>
              <a:off x="404664" y="3260812"/>
              <a:ext cx="6254258" cy="1544457"/>
            </a:xfrm>
            <a:prstGeom prst="rect">
              <a:avLst/>
            </a:prstGeom>
          </p:spPr>
          <p:txBody>
            <a:bodyPr wrap="square" lIns="0" tIns="36000" rIns="0" bIns="0">
              <a:spAutoFit/>
            </a:bodyPr>
            <a:lstStyle/>
            <a:p>
              <a:r>
                <a:rPr lang="en-US" altLang="ja-JP" sz="1200" b="1" dirty="0" smtClean="0">
                  <a:latin typeface="メイリオ" panose="020B0604030504040204" pitchFamily="50" charset="-128"/>
                  <a:ea typeface="メイリオ" panose="020B0604030504040204" pitchFamily="50" charset="-128"/>
                </a:rPr>
                <a:t>LINE </a:t>
              </a:r>
              <a:r>
                <a:rPr lang="en-US" altLang="ja-JP" sz="1200" b="1" dirty="0" smtClean="0">
                  <a:solidFill>
                    <a:srgbClr val="C00000"/>
                  </a:solidFill>
                  <a:latin typeface="メイリオ" panose="020B0604030504040204" pitchFamily="50" charset="-128"/>
                  <a:ea typeface="メイリオ" panose="020B0604030504040204" pitchFamily="50" charset="-128"/>
                </a:rPr>
                <a:t>@</a:t>
              </a:r>
              <a:r>
                <a:rPr lang="en-US" altLang="ja-JP" sz="1200" b="1" dirty="0" err="1" smtClean="0">
                  <a:solidFill>
                    <a:srgbClr val="C00000"/>
                  </a:solidFill>
                  <a:latin typeface="メイリオ" panose="020B0604030504040204" pitchFamily="50" charset="-128"/>
                  <a:ea typeface="メイリオ" panose="020B0604030504040204" pitchFamily="50" charset="-128"/>
                </a:rPr>
                <a:t>yorisoi</a:t>
              </a:r>
              <a:r>
                <a:rPr lang="en-US" altLang="ja-JP" sz="1200" b="1" dirty="0" smtClean="0">
                  <a:solidFill>
                    <a:srgbClr val="C00000"/>
                  </a:solidFill>
                  <a:latin typeface="メイリオ" panose="020B0604030504040204" pitchFamily="50" charset="-128"/>
                  <a:ea typeface="メイリオ" panose="020B0604030504040204" pitchFamily="50" charset="-128"/>
                </a:rPr>
                <a:t>-chat</a:t>
              </a:r>
              <a:r>
                <a:rPr lang="ja-JP" altLang="en-US" sz="1200" b="1" dirty="0" smtClean="0">
                  <a:solidFill>
                    <a:srgbClr val="C00000"/>
                  </a:solidFill>
                  <a:latin typeface="メイリオ" panose="020B0604030504040204" pitchFamily="50" charset="-128"/>
                  <a:ea typeface="メイリオ" panose="020B0604030504040204" pitchFamily="50" charset="-128"/>
                </a:rPr>
                <a:t>　</a:t>
              </a:r>
              <a:r>
                <a:rPr lang="en-US" altLang="ja-JP" sz="1200" b="1" dirty="0" smtClean="0">
                  <a:latin typeface="メイリオ" panose="020B0604030504040204" pitchFamily="50" charset="-128"/>
                  <a:ea typeface="メイリオ" panose="020B0604030504040204" pitchFamily="50" charset="-128"/>
                </a:rPr>
                <a:t>Twitter </a:t>
              </a:r>
              <a:r>
                <a:rPr lang="en-US" altLang="ja-JP" sz="1200" b="1" dirty="0" smtClean="0">
                  <a:solidFill>
                    <a:srgbClr val="C00000"/>
                  </a:solidFill>
                  <a:latin typeface="メイリオ" panose="020B0604030504040204" pitchFamily="50" charset="-128"/>
                  <a:ea typeface="メイリオ" panose="020B0604030504040204" pitchFamily="50" charset="-128"/>
                </a:rPr>
                <a:t>@</a:t>
              </a:r>
              <a:r>
                <a:rPr lang="en-US" altLang="ja-JP" sz="1200" b="1" dirty="0" err="1" smtClean="0">
                  <a:solidFill>
                    <a:srgbClr val="C00000"/>
                  </a:solidFill>
                  <a:latin typeface="メイリオ" panose="020B0604030504040204" pitchFamily="50" charset="-128"/>
                  <a:ea typeface="メイリオ" panose="020B0604030504040204" pitchFamily="50" charset="-128"/>
                </a:rPr>
                <a:t>yorisoichat</a:t>
              </a:r>
              <a:r>
                <a:rPr lang="ja-JP" altLang="en-US" sz="1200" b="1" dirty="0" smtClean="0">
                  <a:solidFill>
                    <a:srgbClr val="C00000"/>
                  </a:solidFill>
                  <a:latin typeface="メイリオ" panose="020B0604030504040204" pitchFamily="50" charset="-128"/>
                  <a:ea typeface="メイリオ" panose="020B0604030504040204" pitchFamily="50" charset="-128"/>
                </a:rPr>
                <a:t>　</a:t>
              </a:r>
              <a:r>
                <a:rPr lang="ja-JP" altLang="en-US" sz="1200" b="1" dirty="0" smtClean="0">
                  <a:latin typeface="メイリオ" panose="020B0604030504040204" pitchFamily="50" charset="-128"/>
                  <a:ea typeface="メイリオ" panose="020B0604030504040204" pitchFamily="50" charset="-128"/>
                </a:rPr>
                <a:t>チャット </a:t>
              </a:r>
              <a:r>
                <a:rPr lang="en-US" altLang="ja-JP" sz="1200" b="1" dirty="0" smtClean="0">
                  <a:solidFill>
                    <a:srgbClr val="C00000"/>
                  </a:solidFill>
                  <a:latin typeface="メイリオ" panose="020B0604030504040204" pitchFamily="50" charset="-128"/>
                  <a:ea typeface="メイリオ" panose="020B0604030504040204" pitchFamily="50" charset="-128"/>
                </a:rPr>
                <a:t>https</a:t>
              </a:r>
              <a:r>
                <a:rPr lang="en-US" altLang="ja-JP" sz="1200" b="1" dirty="0">
                  <a:solidFill>
                    <a:srgbClr val="C00000"/>
                  </a:solidFill>
                  <a:latin typeface="メイリオ" panose="020B0604030504040204" pitchFamily="50" charset="-128"/>
                  <a:ea typeface="メイリオ" panose="020B0604030504040204" pitchFamily="50" charset="-128"/>
                </a:rPr>
                <a:t>://</a:t>
              </a:r>
              <a:r>
                <a:rPr lang="en-US" altLang="ja-JP" sz="1200" b="1" dirty="0" smtClean="0">
                  <a:solidFill>
                    <a:srgbClr val="C00000"/>
                  </a:solidFill>
                  <a:latin typeface="メイリオ" panose="020B0604030504040204" pitchFamily="50" charset="-128"/>
                  <a:ea typeface="メイリオ" panose="020B0604030504040204" pitchFamily="50" charset="-128"/>
                </a:rPr>
                <a:t>yorisoi-chat.jp/</a:t>
              </a:r>
              <a:r>
                <a:rPr lang="en-US" altLang="ja-JP" sz="1200" b="1" dirty="0" smtClean="0">
                  <a:latin typeface="メイリオ" panose="020B0604030504040204" pitchFamily="50" charset="-128"/>
                  <a:ea typeface="メイリオ" panose="020B0604030504040204" pitchFamily="50" charset="-128"/>
                </a:rPr>
                <a:t> </a:t>
              </a:r>
            </a:p>
            <a:p>
              <a:endParaRPr lang="en-US" altLang="ja-JP" sz="1600" b="1" dirty="0">
                <a:latin typeface="メイリオ" panose="020B0604030504040204" pitchFamily="50" charset="-128"/>
                <a:ea typeface="メイリオ" panose="020B0604030504040204" pitchFamily="50" charset="-128"/>
              </a:endParaRPr>
            </a:p>
            <a:p>
              <a:endParaRPr lang="en-US" altLang="ja-JP" sz="1600" b="1" dirty="0" smtClean="0">
                <a:latin typeface="メイリオ" panose="020B0604030504040204" pitchFamily="50" charset="-128"/>
                <a:ea typeface="メイリオ" panose="020B0604030504040204" pitchFamily="50" charset="-128"/>
              </a:endParaRPr>
            </a:p>
            <a:p>
              <a:endParaRPr lang="en-US" altLang="ja-JP" sz="1000" spc="-30" dirty="0">
                <a:latin typeface="メイリオ" panose="020B0604030504040204" pitchFamily="50" charset="-128"/>
                <a:ea typeface="メイリオ" panose="020B0604030504040204" pitchFamily="50" charset="-128"/>
              </a:endParaRPr>
            </a:p>
            <a:p>
              <a:endParaRPr lang="en-US" altLang="ja-JP" sz="1200" b="1" dirty="0" smtClean="0">
                <a:solidFill>
                  <a:schemeClr val="tx2">
                    <a:lumMod val="60000"/>
                    <a:lumOff val="40000"/>
                  </a:schemeClr>
                </a:solidFill>
                <a:latin typeface="メイリオ" panose="020B0604030504040204" pitchFamily="50" charset="-128"/>
                <a:ea typeface="メイリオ" panose="020B0604030504040204" pitchFamily="50" charset="-128"/>
              </a:endParaRPr>
            </a:p>
            <a:p>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endParaRPr lang="en-US" altLang="ja-JP" sz="1200" b="1" dirty="0">
                <a:solidFill>
                  <a:schemeClr val="tx2">
                    <a:lumMod val="60000"/>
                    <a:lumOff val="40000"/>
                  </a:schemeClr>
                </a:solidFill>
                <a:latin typeface="メイリオ" panose="020B0604030504040204" pitchFamily="50" charset="-128"/>
                <a:ea typeface="メイリオ" panose="020B0604030504040204" pitchFamily="50" charset="-128"/>
              </a:endParaRPr>
            </a:p>
            <a:p>
              <a:r>
                <a:rPr lang="ja-JP" altLang="en-US" sz="1000" b="1" dirty="0" smtClean="0">
                  <a:solidFill>
                    <a:schemeClr val="tx2">
                      <a:lumMod val="60000"/>
                      <a:lumOff val="40000"/>
                    </a:schemeClr>
                  </a:solidFill>
                  <a:latin typeface="メイリオ" panose="020B0604030504040204" pitchFamily="50" charset="-128"/>
                  <a:ea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rPr>
                <a:t>月</a:t>
              </a:r>
              <a:r>
                <a:rPr lang="ja-JP" altLang="en-US" sz="1000" dirty="0">
                  <a:latin typeface="メイリオ" panose="020B0604030504040204" pitchFamily="50" charset="-128"/>
                  <a:ea typeface="メイリオ" panose="020B0604030504040204" pitchFamily="50" charset="-128"/>
                </a:rPr>
                <a:t>・火・木・金・</a:t>
              </a:r>
              <a:r>
                <a:rPr lang="ja-JP" altLang="en-US" sz="1000" dirty="0" smtClean="0">
                  <a:latin typeface="メイリオ" panose="020B0604030504040204" pitchFamily="50" charset="-128"/>
                  <a:ea typeface="メイリオ" panose="020B0604030504040204" pitchFamily="50" charset="-128"/>
                </a:rPr>
                <a:t>日：午後</a:t>
              </a:r>
              <a:r>
                <a:rPr lang="ja-JP" altLang="en-US" sz="1000" dirty="0">
                  <a:latin typeface="メイリオ" panose="020B0604030504040204" pitchFamily="50" charset="-128"/>
                  <a:ea typeface="メイリオ" panose="020B0604030504040204" pitchFamily="50" charset="-128"/>
                </a:rPr>
                <a:t>５時から午後</a:t>
              </a:r>
              <a:r>
                <a:rPr lang="en-US" altLang="ja-JP" sz="1000" dirty="0">
                  <a:latin typeface="メイリオ" panose="020B0604030504040204" pitchFamily="50" charset="-128"/>
                  <a:ea typeface="メイリオ" panose="020B0604030504040204" pitchFamily="50" charset="-128"/>
                </a:rPr>
                <a:t>10</a:t>
              </a:r>
              <a:r>
                <a:rPr lang="ja-JP" altLang="en-US" sz="1000" dirty="0" smtClean="0">
                  <a:latin typeface="メイリオ" panose="020B0604030504040204" pitchFamily="50" charset="-128"/>
                  <a:ea typeface="メイリオ" panose="020B0604030504040204" pitchFamily="50" charset="-128"/>
                </a:rPr>
                <a:t>時</a:t>
              </a:r>
              <a:r>
                <a:rPr lang="en-US" altLang="ja-JP" sz="1000" dirty="0">
                  <a:latin typeface="メイリオ" panose="020B0604030504040204" pitchFamily="50" charset="-128"/>
                  <a:ea typeface="メイリオ" panose="020B0604030504040204" pitchFamily="50" charset="-128"/>
                </a:rPr>
                <a:t>30</a:t>
              </a:r>
              <a:r>
                <a:rPr lang="ja-JP" altLang="en-US" sz="1000" dirty="0">
                  <a:latin typeface="メイリオ" panose="020B0604030504040204" pitchFamily="50" charset="-128"/>
                  <a:ea typeface="メイリオ" panose="020B0604030504040204" pitchFamily="50" charset="-128"/>
                </a:rPr>
                <a:t>分</a:t>
              </a:r>
              <a:r>
                <a:rPr lang="ja-JP" altLang="en-US" sz="1000" dirty="0" smtClean="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午後</a:t>
              </a:r>
              <a:r>
                <a:rPr lang="en-US" altLang="ja-JP" sz="1000" dirty="0">
                  <a:latin typeface="メイリオ" panose="020B0604030504040204" pitchFamily="50" charset="-128"/>
                  <a:ea typeface="メイリオ" panose="020B0604030504040204" pitchFamily="50" charset="-128"/>
                </a:rPr>
                <a:t>10</a:t>
              </a:r>
              <a:r>
                <a:rPr lang="ja-JP" altLang="en-US" sz="1000" dirty="0">
                  <a:latin typeface="メイリオ" panose="020B0604030504040204" pitchFamily="50" charset="-128"/>
                  <a:ea typeface="メイリオ" panose="020B0604030504040204" pitchFamily="50" charset="-128"/>
                </a:rPr>
                <a:t>時まで受付）</a:t>
              </a:r>
            </a:p>
            <a:p>
              <a:r>
                <a:rPr lang="ja-JP" altLang="en-US" sz="1000" dirty="0" smtClean="0">
                  <a:latin typeface="メイリオ" panose="020B0604030504040204" pitchFamily="50" charset="-128"/>
                  <a:ea typeface="メイリオ" panose="020B0604030504040204" pitchFamily="50" charset="-128"/>
                </a:rPr>
                <a:t>　　　　　　  　　　　　　　　　  水：午前</a:t>
              </a:r>
              <a:r>
                <a:rPr lang="en-US" altLang="ja-JP" sz="1000" dirty="0">
                  <a:latin typeface="メイリオ" panose="020B0604030504040204" pitchFamily="50" charset="-128"/>
                  <a:ea typeface="メイリオ" panose="020B0604030504040204" pitchFamily="50" charset="-128"/>
                </a:rPr>
                <a:t>11</a:t>
              </a:r>
              <a:r>
                <a:rPr lang="ja-JP" altLang="en-US" sz="1000" dirty="0">
                  <a:latin typeface="メイリオ" panose="020B0604030504040204" pitchFamily="50" charset="-128"/>
                  <a:ea typeface="メイリオ" panose="020B0604030504040204" pitchFamily="50" charset="-128"/>
                </a:rPr>
                <a:t>時から午後</a:t>
              </a:r>
              <a:r>
                <a:rPr lang="ja-JP" altLang="en-US" sz="1000" dirty="0" smtClean="0">
                  <a:latin typeface="メイリオ" panose="020B0604030504040204" pitchFamily="50" charset="-128"/>
                  <a:ea typeface="メイリオ" panose="020B0604030504040204" pitchFamily="50" charset="-128"/>
                </a:rPr>
                <a:t>４時</a:t>
              </a:r>
              <a:r>
                <a:rPr lang="en-US" altLang="ja-JP" sz="1000" dirty="0">
                  <a:latin typeface="メイリオ" panose="020B0604030504040204" pitchFamily="50" charset="-128"/>
                  <a:ea typeface="メイリオ" panose="020B0604030504040204" pitchFamily="50" charset="-128"/>
                </a:rPr>
                <a:t>30</a:t>
              </a:r>
              <a:r>
                <a:rPr lang="ja-JP" altLang="en-US" sz="1000" dirty="0">
                  <a:latin typeface="メイリオ" panose="020B0604030504040204" pitchFamily="50" charset="-128"/>
                  <a:ea typeface="メイリオ" panose="020B0604030504040204" pitchFamily="50" charset="-128"/>
                </a:rPr>
                <a:t>分</a:t>
              </a:r>
              <a:r>
                <a:rPr lang="ja-JP" altLang="en-US" sz="1000" dirty="0" smtClean="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午後４時まで受付</a:t>
              </a:r>
              <a:r>
                <a:rPr lang="ja-JP" altLang="en-US" sz="1000" dirty="0" smtClean="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　</a:t>
              </a:r>
              <a:endParaRPr lang="ja-JP" altLang="en-US" sz="1000" spc="-30" dirty="0">
                <a:latin typeface="メイリオ" panose="020B0604030504040204" pitchFamily="50" charset="-128"/>
                <a:ea typeface="メイリオ" panose="020B0604030504040204" pitchFamily="50" charset="-128"/>
              </a:endParaRPr>
            </a:p>
          </p:txBody>
        </p:sp>
        <p:sp>
          <p:nvSpPr>
            <p:cNvPr id="45" name="正方形/長方形 44"/>
            <p:cNvSpPr/>
            <p:nvPr/>
          </p:nvSpPr>
          <p:spPr>
            <a:xfrm>
              <a:off x="281002" y="2472702"/>
              <a:ext cx="4798874" cy="3133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36000" rIns="36000" bIns="0" rtlCol="0" anchor="t">
              <a:spAutoFit/>
            </a:bodyPr>
            <a:lstStyle/>
            <a:p>
              <a:pPr>
                <a:spcBef>
                  <a:spcPts val="300"/>
                </a:spcBef>
                <a:buClr>
                  <a:srgbClr val="C00000"/>
                </a:buClr>
              </a:pPr>
              <a:r>
                <a:rPr lang="en-US" altLang="ja-JP" sz="1800" b="1" dirty="0" smtClean="0">
                  <a:solidFill>
                    <a:schemeClr val="bg1"/>
                  </a:solidFill>
                  <a:effectLst>
                    <a:outerShdw blurRad="50800" dist="127000" dir="2400000" algn="tl" rotWithShape="0">
                      <a:schemeClr val="tx2">
                        <a:alpha val="40000"/>
                      </a:schemeClr>
                    </a:outerShdw>
                  </a:effectLst>
                  <a:latin typeface="メイリオ" panose="020B0604030504040204" pitchFamily="50" charset="-128"/>
                  <a:ea typeface="メイリオ" panose="020B0604030504040204" pitchFamily="50" charset="-128"/>
                </a:rPr>
                <a:t>NPO</a:t>
              </a:r>
              <a:r>
                <a:rPr lang="ja-JP" altLang="en-US" sz="1800" b="1" dirty="0">
                  <a:solidFill>
                    <a:schemeClr val="bg1"/>
                  </a:solidFill>
                  <a:effectLst>
                    <a:outerShdw blurRad="50800" dist="127000" dir="2400000" algn="tl" rotWithShape="0">
                      <a:schemeClr val="tx2">
                        <a:alpha val="40000"/>
                      </a:schemeClr>
                    </a:outerShdw>
                  </a:effectLst>
                  <a:latin typeface="メイリオ" panose="020B0604030504040204" pitchFamily="50" charset="-128"/>
                  <a:ea typeface="メイリオ" panose="020B0604030504040204" pitchFamily="50" charset="-128"/>
                </a:rPr>
                <a:t>法人自殺対策支援センター ライフリンク</a:t>
              </a:r>
              <a:endParaRPr lang="en-US" altLang="ja-JP" sz="1200" dirty="0" smtClean="0">
                <a:solidFill>
                  <a:schemeClr val="bg1"/>
                </a:solidFill>
                <a:effectLst>
                  <a:outerShdw blurRad="50800" dist="127000" dir="2400000" algn="tl" rotWithShape="0">
                    <a:schemeClr val="tx2">
                      <a:alpha val="40000"/>
                    </a:schemeClr>
                  </a:outerShdw>
                </a:effectLst>
                <a:latin typeface="メイリオ" panose="020B0604030504040204" pitchFamily="50" charset="-128"/>
                <a:ea typeface="メイリオ" panose="020B0604030504040204" pitchFamily="50" charset="-128"/>
              </a:endParaRPr>
            </a:p>
          </p:txBody>
        </p:sp>
        <p:sp>
          <p:nvSpPr>
            <p:cNvPr id="64" name="正方形/長方形 63"/>
            <p:cNvSpPr/>
            <p:nvPr/>
          </p:nvSpPr>
          <p:spPr>
            <a:xfrm rot="5400000">
              <a:off x="1451999" y="3770575"/>
              <a:ext cx="1150684" cy="221018"/>
            </a:xfrm>
            <a:prstGeom prst="rect">
              <a:avLst/>
            </a:prstGeom>
          </p:spPr>
          <p:txBody>
            <a:bodyPr wrap="square" lIns="0" tIns="36000" rIns="0" bIns="0">
              <a:spAutoFit/>
            </a:bodyPr>
            <a:lstStyle/>
            <a:p>
              <a:pPr algn="ctr"/>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endParaRPr lang="en-US" altLang="ja-JP" sz="1200" b="1" dirty="0">
                <a:solidFill>
                  <a:schemeClr val="tx2">
                    <a:lumMod val="60000"/>
                    <a:lumOff val="40000"/>
                  </a:schemeClr>
                </a:solidFill>
                <a:latin typeface="メイリオ" panose="020B0604030504040204" pitchFamily="50" charset="-128"/>
                <a:ea typeface="メイリオ" panose="020B0604030504040204" pitchFamily="50" charset="-128"/>
              </a:endParaRPr>
            </a:p>
          </p:txBody>
        </p:sp>
        <p:sp>
          <p:nvSpPr>
            <p:cNvPr id="65" name="正方形/長方形 64"/>
            <p:cNvSpPr/>
            <p:nvPr/>
          </p:nvSpPr>
          <p:spPr>
            <a:xfrm rot="5400000">
              <a:off x="3288203" y="3770575"/>
              <a:ext cx="1150684" cy="221018"/>
            </a:xfrm>
            <a:prstGeom prst="rect">
              <a:avLst/>
            </a:prstGeom>
          </p:spPr>
          <p:txBody>
            <a:bodyPr wrap="square" lIns="0" tIns="36000" rIns="0" bIns="0">
              <a:spAutoFit/>
            </a:bodyPr>
            <a:lstStyle/>
            <a:p>
              <a:pPr algn="ctr"/>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endParaRPr lang="en-US" altLang="ja-JP" sz="1200" b="1" dirty="0">
                <a:solidFill>
                  <a:schemeClr val="tx2">
                    <a:lumMod val="60000"/>
                    <a:lumOff val="40000"/>
                  </a:schemeClr>
                </a:solidFill>
                <a:latin typeface="メイリオ" panose="020B0604030504040204" pitchFamily="50" charset="-128"/>
                <a:ea typeface="メイリオ" panose="020B0604030504040204" pitchFamily="50" charset="-128"/>
              </a:endParaRPr>
            </a:p>
          </p:txBody>
        </p:sp>
        <p:sp>
          <p:nvSpPr>
            <p:cNvPr id="68" name="正方形/長方形 67"/>
            <p:cNvSpPr/>
            <p:nvPr/>
          </p:nvSpPr>
          <p:spPr>
            <a:xfrm>
              <a:off x="631438" y="4448944"/>
              <a:ext cx="745334" cy="190240"/>
            </a:xfrm>
            <a:prstGeom prst="rect">
              <a:avLst/>
            </a:prstGeom>
            <a:solidFill>
              <a:srgbClr val="FFFF66"/>
            </a:solidFill>
          </p:spPr>
          <p:txBody>
            <a:bodyPr wrap="square" lIns="0" tIns="36000" rIns="0" bIns="0">
              <a:spAutoFit/>
            </a:bodyPr>
            <a:lstStyle/>
            <a:p>
              <a:pPr algn="ctr"/>
              <a:r>
                <a:rPr lang="ja-JP" altLang="en-US" sz="1000" dirty="0" smtClean="0">
                  <a:latin typeface="メイリオ" panose="020B0604030504040204" pitchFamily="50" charset="-128"/>
                  <a:ea typeface="メイリオ" panose="020B0604030504040204" pitchFamily="50" charset="-128"/>
                </a:rPr>
                <a:t> 相談時間</a:t>
              </a:r>
              <a:endParaRPr lang="ja-JP" altLang="en-US" sz="1000" spc="-30" dirty="0">
                <a:latin typeface="メイリオ" panose="020B0604030504040204" pitchFamily="50" charset="-128"/>
                <a:ea typeface="メイリオ" panose="020B0604030504040204" pitchFamily="50" charset="-128"/>
              </a:endParaRPr>
            </a:p>
          </p:txBody>
        </p:sp>
        <p:sp>
          <p:nvSpPr>
            <p:cNvPr id="69" name="正方形/長方形 68"/>
            <p:cNvSpPr/>
            <p:nvPr/>
          </p:nvSpPr>
          <p:spPr>
            <a:xfrm>
              <a:off x="595434" y="9057456"/>
              <a:ext cx="745334" cy="190240"/>
            </a:xfrm>
            <a:prstGeom prst="rect">
              <a:avLst/>
            </a:prstGeom>
            <a:solidFill>
              <a:srgbClr val="FFFF66"/>
            </a:solidFill>
          </p:spPr>
          <p:txBody>
            <a:bodyPr wrap="square" lIns="0" tIns="36000" rIns="0" bIns="0">
              <a:spAutoFit/>
            </a:bodyPr>
            <a:lstStyle/>
            <a:p>
              <a:pPr algn="ctr"/>
              <a:r>
                <a:rPr lang="ja-JP" altLang="en-US" sz="1000" dirty="0" smtClean="0">
                  <a:latin typeface="メイリオ" panose="020B0604030504040204" pitchFamily="50" charset="-128"/>
                  <a:ea typeface="メイリオ" panose="020B0604030504040204" pitchFamily="50" charset="-128"/>
                </a:rPr>
                <a:t> 相談時間</a:t>
              </a:r>
              <a:endParaRPr lang="ja-JP" altLang="en-US" sz="1000" spc="-30" dirty="0">
                <a:latin typeface="メイリオ" panose="020B0604030504040204" pitchFamily="50" charset="-128"/>
                <a:ea typeface="メイリオ" panose="020B0604030504040204" pitchFamily="50" charset="-128"/>
              </a:endParaRPr>
            </a:p>
          </p:txBody>
        </p:sp>
        <p:pic>
          <p:nvPicPr>
            <p:cNvPr id="2" name="図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76520" y="2067339"/>
              <a:ext cx="955721" cy="693853"/>
            </a:xfrm>
            <a:prstGeom prst="rect">
              <a:avLst/>
            </a:prstGeom>
          </p:spPr>
        </p:pic>
        <p:pic>
          <p:nvPicPr>
            <p:cNvPr id="4" name="図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59444" y="7905328"/>
              <a:ext cx="1121784" cy="1022903"/>
            </a:xfrm>
            <a:prstGeom prst="rect">
              <a:avLst/>
            </a:prstGeom>
          </p:spPr>
        </p:pic>
        <p:pic>
          <p:nvPicPr>
            <p:cNvPr id="70" name="図 6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6246" y="6496176"/>
              <a:ext cx="785813" cy="785813"/>
            </a:xfrm>
            <a:prstGeom prst="rect">
              <a:avLst/>
            </a:prstGeom>
          </p:spPr>
        </p:pic>
        <p:pic>
          <p:nvPicPr>
            <p:cNvPr id="7" name="図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052463" y="20452"/>
              <a:ext cx="1724909" cy="812863"/>
            </a:xfrm>
            <a:prstGeom prst="rect">
              <a:avLst/>
            </a:prstGeom>
          </p:spPr>
        </p:pic>
        <p:pic>
          <p:nvPicPr>
            <p:cNvPr id="60" name="図 5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642295" y="8552931"/>
              <a:ext cx="853758" cy="864565"/>
            </a:xfrm>
            <a:prstGeom prst="rect">
              <a:avLst/>
            </a:prstGeom>
          </p:spPr>
        </p:pic>
        <p:pic>
          <p:nvPicPr>
            <p:cNvPr id="62" name="図 6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513977" y="897623"/>
              <a:ext cx="887025" cy="887025"/>
            </a:xfrm>
            <a:prstGeom prst="rect">
              <a:avLst/>
            </a:prstGeom>
          </p:spPr>
        </p:pic>
        <p:pic>
          <p:nvPicPr>
            <p:cNvPr id="73" name="図 7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348880" y="6537176"/>
              <a:ext cx="669175" cy="681644"/>
            </a:xfrm>
            <a:prstGeom prst="rect">
              <a:avLst/>
            </a:prstGeom>
          </p:spPr>
        </p:pic>
        <p:pic>
          <p:nvPicPr>
            <p:cNvPr id="79" name="図 78"/>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337212" y="6465168"/>
              <a:ext cx="789333" cy="789333"/>
            </a:xfrm>
            <a:prstGeom prst="rect">
              <a:avLst/>
            </a:prstGeom>
          </p:spPr>
        </p:pic>
        <p:pic>
          <p:nvPicPr>
            <p:cNvPr id="76" name="図 75"/>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833292" y="6537176"/>
              <a:ext cx="714375" cy="714375"/>
            </a:xfrm>
            <a:prstGeom prst="rect">
              <a:avLst/>
            </a:prstGeom>
          </p:spPr>
        </p:pic>
        <p:pic>
          <p:nvPicPr>
            <p:cNvPr id="83" name="図 82"/>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890409" y="3588358"/>
              <a:ext cx="696151" cy="680566"/>
            </a:xfrm>
            <a:prstGeom prst="rect">
              <a:avLst/>
            </a:prstGeom>
          </p:spPr>
        </p:pic>
        <p:pic>
          <p:nvPicPr>
            <p:cNvPr id="85" name="図 84"/>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2564187" y="3500572"/>
              <a:ext cx="840360" cy="840360"/>
            </a:xfrm>
            <a:prstGeom prst="rect">
              <a:avLst/>
            </a:prstGeom>
          </p:spPr>
        </p:pic>
        <p:pic>
          <p:nvPicPr>
            <p:cNvPr id="90" name="図 89"/>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4781402" y="3482229"/>
              <a:ext cx="860841" cy="860841"/>
            </a:xfrm>
            <a:prstGeom prst="rect">
              <a:avLst/>
            </a:prstGeom>
          </p:spPr>
        </p:pic>
        <p:sp>
          <p:nvSpPr>
            <p:cNvPr id="92" name="正方形/長方形 91"/>
            <p:cNvSpPr/>
            <p:nvPr/>
          </p:nvSpPr>
          <p:spPr>
            <a:xfrm>
              <a:off x="5589240" y="8388933"/>
              <a:ext cx="891716" cy="190240"/>
            </a:xfrm>
            <a:prstGeom prst="rect">
              <a:avLst/>
            </a:prstGeom>
          </p:spPr>
          <p:txBody>
            <a:bodyPr wrap="square" lIns="0" tIns="36000" rIns="0" bIns="0">
              <a:spAutoFit/>
            </a:bodyPr>
            <a:lstStyle/>
            <a:p>
              <a:pPr algn="ctr"/>
              <a:r>
                <a:rPr lang="en-US" altLang="ja-JP" sz="1000" b="1" spc="-30" dirty="0" smtClean="0">
                  <a:solidFill>
                    <a:srgbClr val="0070C0"/>
                  </a:solidFill>
                  <a:latin typeface="メイリオ" panose="020B0604030504040204" pitchFamily="50" charset="-128"/>
                  <a:ea typeface="メイリオ" panose="020B0604030504040204" pitchFamily="50" charset="-128"/>
                </a:rPr>
                <a:t>LINE</a:t>
              </a:r>
              <a:endParaRPr lang="ja-JP" altLang="en-US" sz="1000" spc="-30" dirty="0">
                <a:latin typeface="メイリオ" panose="020B0604030504040204" pitchFamily="50" charset="-128"/>
                <a:ea typeface="メイリオ" panose="020B0604030504040204" pitchFamily="50" charset="-128"/>
              </a:endParaRPr>
            </a:p>
          </p:txBody>
        </p:sp>
        <p:sp>
          <p:nvSpPr>
            <p:cNvPr id="49" name="正方形/長方形 48"/>
            <p:cNvSpPr/>
            <p:nvPr/>
          </p:nvSpPr>
          <p:spPr>
            <a:xfrm rot="5400000">
              <a:off x="1415995" y="6715421"/>
              <a:ext cx="1150684" cy="221018"/>
            </a:xfrm>
            <a:prstGeom prst="rect">
              <a:avLst/>
            </a:prstGeom>
          </p:spPr>
          <p:txBody>
            <a:bodyPr wrap="square" lIns="0" tIns="36000" rIns="0" bIns="0">
              <a:spAutoFit/>
            </a:bodyPr>
            <a:lstStyle/>
            <a:p>
              <a:pPr algn="ctr"/>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endParaRPr lang="en-US" altLang="ja-JP" sz="1200" b="1" dirty="0">
                <a:solidFill>
                  <a:schemeClr val="tx2">
                    <a:lumMod val="60000"/>
                    <a:lumOff val="40000"/>
                  </a:schemeClr>
                </a:solidFill>
                <a:latin typeface="メイリオ" panose="020B0604030504040204" pitchFamily="50" charset="-128"/>
                <a:ea typeface="メイリオ" panose="020B0604030504040204" pitchFamily="50" charset="-128"/>
              </a:endParaRPr>
            </a:p>
          </p:txBody>
        </p:sp>
        <p:sp>
          <p:nvSpPr>
            <p:cNvPr id="58" name="正方形/長方形 57"/>
            <p:cNvSpPr/>
            <p:nvPr/>
          </p:nvSpPr>
          <p:spPr>
            <a:xfrm>
              <a:off x="770887" y="6352161"/>
              <a:ext cx="5538433" cy="190240"/>
            </a:xfrm>
            <a:prstGeom prst="rect">
              <a:avLst/>
            </a:prstGeom>
          </p:spPr>
          <p:txBody>
            <a:bodyPr wrap="square" lIns="0" tIns="36000" rIns="0" bIns="0">
              <a:spAutoFit/>
            </a:bodyPr>
            <a:lstStyle/>
            <a:p>
              <a:pPr algn="ctr"/>
              <a:r>
                <a:rPr lang="en-US" altLang="ja-JP" sz="1000" b="1" spc="-30" dirty="0" smtClean="0">
                  <a:solidFill>
                    <a:srgbClr val="0070C0"/>
                  </a:solidFill>
                  <a:latin typeface="メイリオ" panose="020B0604030504040204" pitchFamily="50" charset="-128"/>
                  <a:ea typeface="メイリオ" panose="020B0604030504040204" pitchFamily="50" charset="-128"/>
                </a:rPr>
                <a:t>LINE</a:t>
              </a:r>
              <a:r>
                <a:rPr lang="ja-JP" altLang="en-US" sz="1000" b="1" spc="-30" dirty="0" smtClean="0">
                  <a:solidFill>
                    <a:srgbClr val="0070C0"/>
                  </a:solidFill>
                  <a:latin typeface="メイリオ" panose="020B0604030504040204" pitchFamily="50" charset="-128"/>
                  <a:ea typeface="メイリオ" panose="020B0604030504040204" pitchFamily="50" charset="-128"/>
                </a:rPr>
                <a:t>　　　　　　　　</a:t>
              </a:r>
              <a:r>
                <a:rPr lang="en-US" altLang="ja-JP" sz="1000" b="1" spc="-30" dirty="0" smtClean="0">
                  <a:solidFill>
                    <a:srgbClr val="0070C0"/>
                  </a:solidFill>
                  <a:latin typeface="メイリオ" panose="020B0604030504040204" pitchFamily="50" charset="-128"/>
                  <a:ea typeface="メイリオ" panose="020B0604030504040204" pitchFamily="50" charset="-128"/>
                </a:rPr>
                <a:t>Twitter</a:t>
              </a:r>
              <a:r>
                <a:rPr lang="ja-JP" altLang="en-US" sz="1000" b="1" spc="-30" dirty="0" smtClean="0">
                  <a:solidFill>
                    <a:srgbClr val="0070C0"/>
                  </a:solidFill>
                  <a:latin typeface="メイリオ" panose="020B0604030504040204" pitchFamily="50" charset="-128"/>
                  <a:ea typeface="メイリオ" panose="020B0604030504040204" pitchFamily="50" charset="-128"/>
                </a:rPr>
                <a:t>　　　　　　　　</a:t>
              </a:r>
              <a:r>
                <a:rPr lang="en-US" altLang="ja-JP" sz="1000" b="1" spc="-30" dirty="0" smtClean="0">
                  <a:solidFill>
                    <a:srgbClr val="0070C0"/>
                  </a:solidFill>
                  <a:latin typeface="メイリオ" panose="020B0604030504040204" pitchFamily="50" charset="-128"/>
                  <a:ea typeface="メイリオ" panose="020B0604030504040204" pitchFamily="50" charset="-128"/>
                </a:rPr>
                <a:t>Facebook</a:t>
              </a:r>
              <a:r>
                <a:rPr lang="ja-JP" altLang="en-US" sz="1000" b="1" spc="-30" dirty="0" smtClean="0">
                  <a:solidFill>
                    <a:srgbClr val="0070C0"/>
                  </a:solidFill>
                  <a:latin typeface="メイリオ" panose="020B0604030504040204" pitchFamily="50" charset="-128"/>
                  <a:ea typeface="メイリオ" panose="020B0604030504040204" pitchFamily="50" charset="-128"/>
                </a:rPr>
                <a:t>　　　　　　　　チャット　</a:t>
              </a:r>
              <a:endParaRPr lang="ja-JP" altLang="en-US" sz="1000" spc="-30" dirty="0">
                <a:latin typeface="メイリオ" panose="020B0604030504040204" pitchFamily="50" charset="-128"/>
                <a:ea typeface="メイリオ" panose="020B0604030504040204" pitchFamily="50" charset="-128"/>
              </a:endParaRPr>
            </a:p>
          </p:txBody>
        </p:sp>
        <p:sp>
          <p:nvSpPr>
            <p:cNvPr id="51" name="正方形/長方形 50"/>
            <p:cNvSpPr/>
            <p:nvPr/>
          </p:nvSpPr>
          <p:spPr>
            <a:xfrm rot="5400000">
              <a:off x="2887165" y="6713977"/>
              <a:ext cx="1150684" cy="221018"/>
            </a:xfrm>
            <a:prstGeom prst="rect">
              <a:avLst/>
            </a:prstGeom>
          </p:spPr>
          <p:txBody>
            <a:bodyPr wrap="square" lIns="0" tIns="36000" rIns="0" bIns="0">
              <a:spAutoFit/>
            </a:bodyPr>
            <a:lstStyle/>
            <a:p>
              <a:pPr algn="ctr"/>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endParaRPr lang="en-US" altLang="ja-JP" sz="1200" b="1" dirty="0">
                <a:solidFill>
                  <a:schemeClr val="tx2">
                    <a:lumMod val="60000"/>
                    <a:lumOff val="40000"/>
                  </a:schemeClr>
                </a:solidFill>
                <a:latin typeface="メイリオ" panose="020B0604030504040204" pitchFamily="50" charset="-128"/>
                <a:ea typeface="メイリオ" panose="020B0604030504040204" pitchFamily="50" charset="-128"/>
              </a:endParaRPr>
            </a:p>
          </p:txBody>
        </p:sp>
        <p:sp>
          <p:nvSpPr>
            <p:cNvPr id="52" name="正方形/長方形 51"/>
            <p:cNvSpPr/>
            <p:nvPr/>
          </p:nvSpPr>
          <p:spPr>
            <a:xfrm rot="5400000">
              <a:off x="4363329" y="6713977"/>
              <a:ext cx="1150684" cy="221018"/>
            </a:xfrm>
            <a:prstGeom prst="rect">
              <a:avLst/>
            </a:prstGeom>
          </p:spPr>
          <p:txBody>
            <a:bodyPr wrap="square" lIns="0" tIns="36000" rIns="0" bIns="0">
              <a:spAutoFit/>
            </a:bodyPr>
            <a:lstStyle/>
            <a:p>
              <a:pPr algn="ctr"/>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endParaRPr lang="en-US" altLang="ja-JP" sz="1200" b="1" dirty="0">
                <a:solidFill>
                  <a:schemeClr val="tx2">
                    <a:lumMod val="60000"/>
                    <a:lumOff val="40000"/>
                  </a:schemeClr>
                </a:solidFill>
                <a:latin typeface="メイリオ" panose="020B0604030504040204" pitchFamily="50" charset="-128"/>
                <a:ea typeface="メイリオ" panose="020B0604030504040204" pitchFamily="50" charset="-128"/>
              </a:endParaRPr>
            </a:p>
          </p:txBody>
        </p:sp>
      </p:grpSp>
    </p:spTree>
    <p:extLst>
      <p:ext uri="{BB962C8B-B14F-4D97-AF65-F5344CB8AC3E}">
        <p14:creationId xmlns:p14="http://schemas.microsoft.com/office/powerpoint/2010/main" val="23280599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ユーザー定義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C06E5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プレゼンテーション1" id="{765FE0DA-D247-486C-BF42-DBB9705F90D8}" vid="{BD63521F-5098-41E8-9264-55C75258C882}"/>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0</TotalTime>
  <Words>1413</Words>
  <Application>Microsoft Office PowerPoint</Application>
  <PresentationFormat>A4 210 x 297 mm</PresentationFormat>
  <Paragraphs>79</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ＭＳ Ｐゴシック</vt:lpstr>
      <vt:lpstr>メイリオ</vt:lpstr>
      <vt:lpstr>游ゴシック</vt:lpstr>
      <vt:lpstr>Arial</vt:lpstr>
      <vt:lpstr>Calibri</vt:lpstr>
      <vt:lpstr>Wingdings</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2020-10-12T04:07:55Z</dcterms:created>
  <dcterms:modified xsi:type="dcterms:W3CDTF">2020-10-14T23:48:32Z</dcterms:modified>
  <cp:revision>1</cp:revision>
</cp:coreProperties>
</file>