
<file path=[Content_Types].xml><?xml version="1.0" encoding="utf-8"?>
<Types xmlns="http://schemas.openxmlformats.org/package/2006/content-types">
  <Default ContentType="image/jpeg" Extension="jpeg"/>
  <Default ContentType="image/jpeg" Extension="jp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no"?><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handoutMasterIdLst>
    <p:handoutMasterId r:id="rId5"/>
  </p:handoutMasterIdLst>
  <p:sldIdLst>
    <p:sldId id="286" r:id="rId2"/>
    <p:sldId id="288" r:id="rId3"/>
  </p:sldIdLst>
  <p:sldSz cx="6858000" cy="9906000" type="A4"/>
  <p:notesSz cx="7099300" cy="10234613"/>
  <p:defaultTextStyle>
    <a:defPPr>
      <a:defRPr lang="ja-JP"/>
    </a:defPPr>
    <a:lvl1pPr marL="0" algn="l" defTabSz="834557" rtl="0" eaLnBrk="1" latinLnBrk="0" hangingPunct="1">
      <a:defRPr kumimoji="1" sz="1642" kern="1200">
        <a:solidFill>
          <a:schemeClr val="tx1"/>
        </a:solidFill>
        <a:latin typeface="+mn-lt"/>
        <a:ea typeface="+mn-ea"/>
        <a:cs typeface="+mn-cs"/>
      </a:defRPr>
    </a:lvl1pPr>
    <a:lvl2pPr marL="417278" algn="l" defTabSz="834557" rtl="0" eaLnBrk="1" latinLnBrk="0" hangingPunct="1">
      <a:defRPr kumimoji="1" sz="1642" kern="1200">
        <a:solidFill>
          <a:schemeClr val="tx1"/>
        </a:solidFill>
        <a:latin typeface="+mn-lt"/>
        <a:ea typeface="+mn-ea"/>
        <a:cs typeface="+mn-cs"/>
      </a:defRPr>
    </a:lvl2pPr>
    <a:lvl3pPr marL="834557" algn="l" defTabSz="834557" rtl="0" eaLnBrk="1" latinLnBrk="0" hangingPunct="1">
      <a:defRPr kumimoji="1" sz="1642" kern="1200">
        <a:solidFill>
          <a:schemeClr val="tx1"/>
        </a:solidFill>
        <a:latin typeface="+mn-lt"/>
        <a:ea typeface="+mn-ea"/>
        <a:cs typeface="+mn-cs"/>
      </a:defRPr>
    </a:lvl3pPr>
    <a:lvl4pPr marL="1251836" algn="l" defTabSz="834557" rtl="0" eaLnBrk="1" latinLnBrk="0" hangingPunct="1">
      <a:defRPr kumimoji="1" sz="1642" kern="1200">
        <a:solidFill>
          <a:schemeClr val="tx1"/>
        </a:solidFill>
        <a:latin typeface="+mn-lt"/>
        <a:ea typeface="+mn-ea"/>
        <a:cs typeface="+mn-cs"/>
      </a:defRPr>
    </a:lvl4pPr>
    <a:lvl5pPr marL="1669114" algn="l" defTabSz="834557" rtl="0" eaLnBrk="1" latinLnBrk="0" hangingPunct="1">
      <a:defRPr kumimoji="1" sz="1642" kern="1200">
        <a:solidFill>
          <a:schemeClr val="tx1"/>
        </a:solidFill>
        <a:latin typeface="+mn-lt"/>
        <a:ea typeface="+mn-ea"/>
        <a:cs typeface="+mn-cs"/>
      </a:defRPr>
    </a:lvl5pPr>
    <a:lvl6pPr marL="2086393" algn="l" defTabSz="834557" rtl="0" eaLnBrk="1" latinLnBrk="0" hangingPunct="1">
      <a:defRPr kumimoji="1" sz="1642" kern="1200">
        <a:solidFill>
          <a:schemeClr val="tx1"/>
        </a:solidFill>
        <a:latin typeface="+mn-lt"/>
        <a:ea typeface="+mn-ea"/>
        <a:cs typeface="+mn-cs"/>
      </a:defRPr>
    </a:lvl6pPr>
    <a:lvl7pPr marL="2503672" algn="l" defTabSz="834557" rtl="0" eaLnBrk="1" latinLnBrk="0" hangingPunct="1">
      <a:defRPr kumimoji="1" sz="1642" kern="1200">
        <a:solidFill>
          <a:schemeClr val="tx1"/>
        </a:solidFill>
        <a:latin typeface="+mn-lt"/>
        <a:ea typeface="+mn-ea"/>
        <a:cs typeface="+mn-cs"/>
      </a:defRPr>
    </a:lvl7pPr>
    <a:lvl8pPr marL="2920951" algn="l" defTabSz="834557" rtl="0" eaLnBrk="1" latinLnBrk="0" hangingPunct="1">
      <a:defRPr kumimoji="1" sz="1642" kern="1200">
        <a:solidFill>
          <a:schemeClr val="tx1"/>
        </a:solidFill>
        <a:latin typeface="+mn-lt"/>
        <a:ea typeface="+mn-ea"/>
        <a:cs typeface="+mn-cs"/>
      </a:defRPr>
    </a:lvl8pPr>
    <a:lvl9pPr marL="3338229" algn="l" defTabSz="834557" rtl="0" eaLnBrk="1" latinLnBrk="0" hangingPunct="1">
      <a:defRPr kumimoji="1" sz="1642" kern="1200">
        <a:solidFill>
          <a:schemeClr val="tx1"/>
        </a:solidFill>
        <a:latin typeface="+mn-lt"/>
        <a:ea typeface="+mn-ea"/>
        <a:cs typeface="+mn-cs"/>
      </a:defRPr>
    </a:lvl9pPr>
  </p:defaultTextStyle>
  <p:extLst>
    <p:ext uri="{EFAFB233-063F-42B5-8137-9DF3F51BA10A}">
      <p15:sldGuideLst xmlns:p15="http://schemas.microsoft.com/office/powerpoint/2012/main">
        <p15:guide id="9" pos="4269" userDrawn="1">
          <p15:clr>
            <a:srgbClr val="A4A3A4"/>
          </p15:clr>
        </p15:guide>
        <p15:guide id="11" pos="51" userDrawn="1">
          <p15:clr>
            <a:srgbClr val="A4A3A4"/>
          </p15:clr>
        </p15:guide>
        <p15:guide id="13" pos="3929" userDrawn="1">
          <p15:clr>
            <a:srgbClr val="A4A3A4"/>
          </p15:clr>
        </p15:guide>
        <p15:guide id="14" orient="horz"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E0E0"/>
    <a:srgbClr val="FFFFCC"/>
    <a:srgbClr val="CCFF99"/>
    <a:srgbClr val="FFFF66"/>
    <a:srgbClr val="FF0066"/>
    <a:srgbClr val="FF99CC"/>
    <a:srgbClr val="FCE0FB"/>
    <a:srgbClr val="FF66CC"/>
    <a:srgbClr val="558ED5"/>
    <a:srgbClr val="FFFF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83" autoAdjust="0"/>
    <p:restoredTop sz="95227" autoAdjust="0"/>
  </p:normalViewPr>
  <p:slideViewPr>
    <p:cSldViewPr>
      <p:cViewPr varScale="1">
        <p:scale>
          <a:sx n="48" d="100"/>
          <a:sy n="48" d="100"/>
        </p:scale>
        <p:origin x="2682" y="54"/>
      </p:cViewPr>
      <p:guideLst>
        <p:guide pos="4269"/>
        <p:guide pos="51"/>
        <p:guide pos="3929"/>
        <p:guide orient="horz" pos="3120"/>
      </p:guideLst>
    </p:cSldViewPr>
  </p:slideViewPr>
  <p:notesTextViewPr>
    <p:cViewPr>
      <p:scale>
        <a:sx n="1" d="1"/>
        <a:sy n="1" d="1"/>
      </p:scale>
      <p:origin x="0" y="0"/>
    </p:cViewPr>
  </p:notesTextViewPr>
  <p:gridSpacing cx="36004" cy="36004"/>
</p:viewPr>
</file>

<file path=ppt/_rels/presentation.xml.rels><?xml version="1.0" encoding="UTF-8" standalone="no"?><Relationships xmlns="http://schemas.openxmlformats.org/package/2006/relationships"><Relationship Id="rId1" Target="slideMasters/slideMaster1.xml" Type="http://schemas.openxmlformats.org/officeDocument/2006/relationships/slideMaster"/><Relationship Id="rId10"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notesMasters/notesMaster1.xml" Type="http://schemas.openxmlformats.org/officeDocument/2006/relationships/notesMaster"/><Relationship Id="rId5" Target="handoutMasters/handoutMaster1.xml" Type="http://schemas.openxmlformats.org/officeDocument/2006/relationships/handoutMaster"/><Relationship Id="rId6" Target="commentAuthors.xml" Type="http://schemas.openxmlformats.org/officeDocument/2006/relationships/commentAuthors"/><Relationship Id="rId7" Target="presProps.xml" Type="http://schemas.openxmlformats.org/officeDocument/2006/relationships/presProps"/><Relationship Id="rId8" Target="viewProps.xml" Type="http://schemas.openxmlformats.org/officeDocument/2006/relationships/viewProps"/><Relationship Id="rId9" Target="theme/theme1.xml" Type="http://schemas.openxmlformats.org/officeDocument/2006/relationships/theme"/></Relationships>
</file>

<file path=ppt/handoutMasters/_rels/handoutMaster1.xml.rels><?xml version="1.0" encoding="UTF-8" standalone="no"?><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2"/>
            <a:ext cx="3076099" cy="512764"/>
          </a:xfrm>
          <a:prstGeom prst="rect">
            <a:avLst/>
          </a:prstGeom>
        </p:spPr>
        <p:txBody>
          <a:bodyPr vert="horz" lIns="91753" tIns="45877" rIns="91753" bIns="4587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1615" y="2"/>
            <a:ext cx="3076098" cy="512764"/>
          </a:xfrm>
          <a:prstGeom prst="rect">
            <a:avLst/>
          </a:prstGeom>
        </p:spPr>
        <p:txBody>
          <a:bodyPr vert="horz" lIns="91753" tIns="45877" rIns="91753" bIns="45877" rtlCol="0"/>
          <a:lstStyle>
            <a:lvl1pPr algn="r">
              <a:defRPr sz="1200"/>
            </a:lvl1pPr>
          </a:lstStyle>
          <a:p>
            <a:fld id="{5D29E52E-B453-4965-A017-ACF5730CD25E}" type="datetimeFigureOut">
              <a:rPr kumimoji="1" lang="ja-JP" altLang="en-US" smtClean="0"/>
              <a:t>2020/10/15</a:t>
            </a:fld>
            <a:endParaRPr kumimoji="1" lang="ja-JP" altLang="en-US"/>
          </a:p>
        </p:txBody>
      </p:sp>
      <p:sp>
        <p:nvSpPr>
          <p:cNvPr id="4" name="フッター プレースホルダー 3"/>
          <p:cNvSpPr>
            <a:spLocks noGrp="1"/>
          </p:cNvSpPr>
          <p:nvPr>
            <p:ph type="ftr" sz="quarter" idx="2"/>
          </p:nvPr>
        </p:nvSpPr>
        <p:spPr>
          <a:xfrm>
            <a:off x="6" y="9721852"/>
            <a:ext cx="3076099" cy="512764"/>
          </a:xfrm>
          <a:prstGeom prst="rect">
            <a:avLst/>
          </a:prstGeom>
        </p:spPr>
        <p:txBody>
          <a:bodyPr vert="horz" lIns="91753" tIns="45877" rIns="91753" bIns="4587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1615" y="9721852"/>
            <a:ext cx="3076098" cy="512764"/>
          </a:xfrm>
          <a:prstGeom prst="rect">
            <a:avLst/>
          </a:prstGeom>
        </p:spPr>
        <p:txBody>
          <a:bodyPr vert="horz" lIns="91753" tIns="45877" rIns="91753" bIns="45877" rtlCol="0" anchor="b"/>
          <a:lstStyle>
            <a:lvl1pPr algn="r">
              <a:defRPr sz="1200"/>
            </a:lvl1pPr>
          </a:lstStyle>
          <a:p>
            <a:fld id="{1A740731-CC7D-47E8-AD94-48724531CE14}" type="slidenum">
              <a:rPr kumimoji="1" lang="ja-JP" altLang="en-US" smtClean="0"/>
              <a:t>‹#›</a:t>
            </a:fld>
            <a:endParaRPr kumimoji="1" lang="ja-JP" altLang="en-US"/>
          </a:p>
        </p:txBody>
      </p:sp>
    </p:spTree>
    <p:extLst>
      <p:ext uri="{BB962C8B-B14F-4D97-AF65-F5344CB8AC3E}">
        <p14:creationId xmlns:p14="http://schemas.microsoft.com/office/powerpoint/2010/main" val="17495588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no"?><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2"/>
            <a:ext cx="3076099" cy="512764"/>
          </a:xfrm>
          <a:prstGeom prst="rect">
            <a:avLst/>
          </a:prstGeom>
        </p:spPr>
        <p:txBody>
          <a:bodyPr vert="horz" lIns="91753" tIns="45877" rIns="91753" bIns="45877"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615" y="2"/>
            <a:ext cx="3076098" cy="512764"/>
          </a:xfrm>
          <a:prstGeom prst="rect">
            <a:avLst/>
          </a:prstGeom>
        </p:spPr>
        <p:txBody>
          <a:bodyPr vert="horz" lIns="91753" tIns="45877" rIns="91753" bIns="45877" rtlCol="0"/>
          <a:lstStyle>
            <a:lvl1pPr algn="r">
              <a:defRPr sz="1200"/>
            </a:lvl1pPr>
          </a:lstStyle>
          <a:p>
            <a:fld id="{22DA3C80-06C1-4E61-A136-4AD74F9D7C7E}" type="datetimeFigureOut">
              <a:rPr kumimoji="1" lang="ja-JP" altLang="en-US" smtClean="0"/>
              <a:t>2020/10/15</a:t>
            </a:fld>
            <a:endParaRPr kumimoji="1" lang="ja-JP" altLang="en-US"/>
          </a:p>
        </p:txBody>
      </p:sp>
      <p:sp>
        <p:nvSpPr>
          <p:cNvPr id="4" name="スライド イメージ プレースホルダー 3"/>
          <p:cNvSpPr>
            <a:spLocks noGrp="1" noRot="1" noChangeAspect="1"/>
          </p:cNvSpPr>
          <p:nvPr>
            <p:ph type="sldImg" idx="2"/>
          </p:nvPr>
        </p:nvSpPr>
        <p:spPr>
          <a:xfrm>
            <a:off x="2354263" y="1277938"/>
            <a:ext cx="2392362" cy="3455987"/>
          </a:xfrm>
          <a:prstGeom prst="rect">
            <a:avLst/>
          </a:prstGeom>
          <a:noFill/>
          <a:ln w="12700">
            <a:solidFill>
              <a:prstClr val="black"/>
            </a:solidFill>
          </a:ln>
        </p:spPr>
        <p:txBody>
          <a:bodyPr vert="horz" lIns="91753" tIns="45877" rIns="91753" bIns="45877" rtlCol="0" anchor="ctr"/>
          <a:lstStyle/>
          <a:p>
            <a:endParaRPr lang="ja-JP" altLang="en-US"/>
          </a:p>
        </p:txBody>
      </p:sp>
      <p:sp>
        <p:nvSpPr>
          <p:cNvPr id="5" name="ノート プレースホルダー 4"/>
          <p:cNvSpPr>
            <a:spLocks noGrp="1"/>
          </p:cNvSpPr>
          <p:nvPr>
            <p:ph type="body" sz="quarter" idx="3"/>
          </p:nvPr>
        </p:nvSpPr>
        <p:spPr>
          <a:xfrm>
            <a:off x="710723" y="4926017"/>
            <a:ext cx="5679440" cy="4029075"/>
          </a:xfrm>
          <a:prstGeom prst="rect">
            <a:avLst/>
          </a:prstGeom>
        </p:spPr>
        <p:txBody>
          <a:bodyPr vert="horz" lIns="91753" tIns="45877" rIns="91753" bIns="4587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6" y="9721852"/>
            <a:ext cx="3076099" cy="512764"/>
          </a:xfrm>
          <a:prstGeom prst="rect">
            <a:avLst/>
          </a:prstGeom>
        </p:spPr>
        <p:txBody>
          <a:bodyPr vert="horz" lIns="91753" tIns="45877" rIns="91753" bIns="4587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615" y="9721852"/>
            <a:ext cx="3076098" cy="512764"/>
          </a:xfrm>
          <a:prstGeom prst="rect">
            <a:avLst/>
          </a:prstGeom>
        </p:spPr>
        <p:txBody>
          <a:bodyPr vert="horz" lIns="91753" tIns="45877" rIns="91753" bIns="45877" rtlCol="0" anchor="b"/>
          <a:lstStyle>
            <a:lvl1pPr algn="r">
              <a:defRPr sz="1200"/>
            </a:lvl1pPr>
          </a:lstStyle>
          <a:p>
            <a:fld id="{B5925D73-A605-4D3B-9233-D5FE4D7117AA}" type="slidenum">
              <a:rPr kumimoji="1" lang="ja-JP" altLang="en-US" smtClean="0"/>
              <a:t>‹#›</a:t>
            </a:fld>
            <a:endParaRPr kumimoji="1" lang="ja-JP" altLang="en-US"/>
          </a:p>
        </p:txBody>
      </p:sp>
    </p:spTree>
    <p:extLst>
      <p:ext uri="{BB962C8B-B14F-4D97-AF65-F5344CB8AC3E}">
        <p14:creationId xmlns:p14="http://schemas.microsoft.com/office/powerpoint/2010/main" val="1978280919"/>
      </p:ext>
    </p:extLst>
  </p:cSld>
  <p:clrMap bg1="lt1" tx1="dk1" bg2="lt2" tx2="dk2" accent1="accent1" accent2="accent2" accent3="accent3" accent4="accent4" accent5="accent5" accent6="accent6" hlink="hlink" folHlink="folHlink"/>
  <p:notesStyle>
    <a:lvl1pPr marL="0" algn="l" defTabSz="834557" rtl="0" eaLnBrk="1" latinLnBrk="0" hangingPunct="1">
      <a:defRPr kumimoji="1" sz="1096" kern="1200">
        <a:solidFill>
          <a:schemeClr val="tx1"/>
        </a:solidFill>
        <a:latin typeface="+mn-lt"/>
        <a:ea typeface="+mn-ea"/>
        <a:cs typeface="+mn-cs"/>
      </a:defRPr>
    </a:lvl1pPr>
    <a:lvl2pPr marL="417278" algn="l" defTabSz="834557" rtl="0" eaLnBrk="1" latinLnBrk="0" hangingPunct="1">
      <a:defRPr kumimoji="1" sz="1096" kern="1200">
        <a:solidFill>
          <a:schemeClr val="tx1"/>
        </a:solidFill>
        <a:latin typeface="+mn-lt"/>
        <a:ea typeface="+mn-ea"/>
        <a:cs typeface="+mn-cs"/>
      </a:defRPr>
    </a:lvl2pPr>
    <a:lvl3pPr marL="834557" algn="l" defTabSz="834557" rtl="0" eaLnBrk="1" latinLnBrk="0" hangingPunct="1">
      <a:defRPr kumimoji="1" sz="1096" kern="1200">
        <a:solidFill>
          <a:schemeClr val="tx1"/>
        </a:solidFill>
        <a:latin typeface="+mn-lt"/>
        <a:ea typeface="+mn-ea"/>
        <a:cs typeface="+mn-cs"/>
      </a:defRPr>
    </a:lvl3pPr>
    <a:lvl4pPr marL="1251836" algn="l" defTabSz="834557" rtl="0" eaLnBrk="1" latinLnBrk="0" hangingPunct="1">
      <a:defRPr kumimoji="1" sz="1096" kern="1200">
        <a:solidFill>
          <a:schemeClr val="tx1"/>
        </a:solidFill>
        <a:latin typeface="+mn-lt"/>
        <a:ea typeface="+mn-ea"/>
        <a:cs typeface="+mn-cs"/>
      </a:defRPr>
    </a:lvl4pPr>
    <a:lvl5pPr marL="1669114" algn="l" defTabSz="834557" rtl="0" eaLnBrk="1" latinLnBrk="0" hangingPunct="1">
      <a:defRPr kumimoji="1" sz="1096" kern="1200">
        <a:solidFill>
          <a:schemeClr val="tx1"/>
        </a:solidFill>
        <a:latin typeface="+mn-lt"/>
        <a:ea typeface="+mn-ea"/>
        <a:cs typeface="+mn-cs"/>
      </a:defRPr>
    </a:lvl5pPr>
    <a:lvl6pPr marL="2086393" algn="l" defTabSz="834557" rtl="0" eaLnBrk="1" latinLnBrk="0" hangingPunct="1">
      <a:defRPr kumimoji="1" sz="1096" kern="1200">
        <a:solidFill>
          <a:schemeClr val="tx1"/>
        </a:solidFill>
        <a:latin typeface="+mn-lt"/>
        <a:ea typeface="+mn-ea"/>
        <a:cs typeface="+mn-cs"/>
      </a:defRPr>
    </a:lvl6pPr>
    <a:lvl7pPr marL="2503672" algn="l" defTabSz="834557" rtl="0" eaLnBrk="1" latinLnBrk="0" hangingPunct="1">
      <a:defRPr kumimoji="1" sz="1096" kern="1200">
        <a:solidFill>
          <a:schemeClr val="tx1"/>
        </a:solidFill>
        <a:latin typeface="+mn-lt"/>
        <a:ea typeface="+mn-ea"/>
        <a:cs typeface="+mn-cs"/>
      </a:defRPr>
    </a:lvl7pPr>
    <a:lvl8pPr marL="2920951" algn="l" defTabSz="834557" rtl="0" eaLnBrk="1" latinLnBrk="0" hangingPunct="1">
      <a:defRPr kumimoji="1" sz="1096" kern="1200">
        <a:solidFill>
          <a:schemeClr val="tx1"/>
        </a:solidFill>
        <a:latin typeface="+mn-lt"/>
        <a:ea typeface="+mn-ea"/>
        <a:cs typeface="+mn-cs"/>
      </a:defRPr>
    </a:lvl8pPr>
    <a:lvl9pPr marL="3338229" algn="l" defTabSz="834557" rtl="0" eaLnBrk="1" latinLnBrk="0" hangingPunct="1">
      <a:defRPr kumimoji="1" sz="1096" kern="1200">
        <a:solidFill>
          <a:schemeClr val="tx1"/>
        </a:solidFill>
        <a:latin typeface="+mn-lt"/>
        <a:ea typeface="+mn-ea"/>
        <a:cs typeface="+mn-cs"/>
      </a:defRPr>
    </a:lvl9pPr>
  </p:notesStyle>
</p:notesMaster>
</file>

<file path=ppt/slideLayouts/_rels/slideLayout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2203303" y="8445388"/>
            <a:ext cx="1600200" cy="527403"/>
          </a:xfrm>
        </p:spPr>
        <p:txBody>
          <a:bodyPr/>
          <a:lstStyle/>
          <a:p>
            <a:fld id="{E02E02E8-6856-4A38-9436-21D7A92AF969}" type="datetime1">
              <a:rPr kumimoji="1" lang="ja-JP" altLang="en-US" smtClean="0"/>
              <a:t>2020/10/15</a:t>
            </a:fld>
            <a:endParaRPr kumimoji="1" lang="ja-JP" altLang="en-US"/>
          </a:p>
        </p:txBody>
      </p:sp>
      <p:sp>
        <p:nvSpPr>
          <p:cNvPr id="5" name="フッター プレースホルダー 4"/>
          <p:cNvSpPr>
            <a:spLocks noGrp="1"/>
          </p:cNvSpPr>
          <p:nvPr>
            <p:ph type="ftr" sz="quarter" idx="11"/>
          </p:nvPr>
        </p:nvSpPr>
        <p:spPr>
          <a:xfrm>
            <a:off x="-2489053" y="9181402"/>
            <a:ext cx="2171700" cy="527403"/>
          </a:xfrm>
        </p:spPr>
        <p:txBody>
          <a:bodyPr/>
          <a:lstStyle/>
          <a:p>
            <a:endParaRPr kumimoji="1" lang="ja-JP" altLang="en-US" dirty="0"/>
          </a:p>
        </p:txBody>
      </p:sp>
      <p:sp>
        <p:nvSpPr>
          <p:cNvPr id="6" name="スライド番号プレースホルダー 5"/>
          <p:cNvSpPr>
            <a:spLocks noGrp="1"/>
          </p:cNvSpPr>
          <p:nvPr>
            <p:ph type="sldNum" sz="quarter" idx="12"/>
          </p:nvPr>
        </p:nvSpPr>
        <p:spPr>
          <a:xfrm>
            <a:off x="1" y="9684982"/>
            <a:ext cx="6858000" cy="221018"/>
          </a:xfrm>
          <a:noFill/>
        </p:spPr>
        <p:txBody>
          <a:bodyPr wrap="square" lIns="36000" tIns="36000" rIns="36000" bIns="0">
            <a:spAutoFit/>
          </a:bodyPr>
          <a:lstStyle>
            <a:lvl1pPr algn="ctr">
              <a:defRPr sz="1200" b="1">
                <a:solidFill>
                  <a:schemeClr val="tx1"/>
                </a:solidFill>
                <a:latin typeface="メイリオ" panose="020B0604030504040204" pitchFamily="50" charset="-128"/>
                <a:ea typeface="メイリオ" panose="020B0604030504040204" pitchFamily="50" charset="-128"/>
              </a:defRPr>
            </a:lvl1pPr>
          </a:lstStyle>
          <a:p>
            <a:r>
              <a:rPr lang="en-US" altLang="ja-JP" dirty="0" smtClean="0"/>
              <a:t>- </a:t>
            </a:r>
            <a:fld id="{9E2A29CB-BA86-48A6-80E1-CB8750A963B5}" type="slidenum">
              <a:rPr lang="ja-JP" altLang="en-US" smtClean="0"/>
              <a:pPr/>
              <a:t>‹#›</a:t>
            </a:fld>
            <a:r>
              <a:rPr lang="ja-JP" altLang="en-US" dirty="0" smtClean="0"/>
              <a:t> </a:t>
            </a:r>
            <a:r>
              <a:rPr lang="en-US" altLang="ja-JP" dirty="0" smtClean="0"/>
              <a:t>-</a:t>
            </a:r>
            <a:endParaRPr lang="ja-JP" altLang="en-US" dirty="0"/>
          </a:p>
        </p:txBody>
      </p:sp>
    </p:spTree>
    <p:extLst>
      <p:ext uri="{BB962C8B-B14F-4D97-AF65-F5344CB8AC3E}">
        <p14:creationId xmlns:p14="http://schemas.microsoft.com/office/powerpoint/2010/main" val="2729154414"/>
      </p:ext>
    </p:extLst>
  </p:cSld>
  <p:clrMapOvr>
    <a:masterClrMapping/>
  </p:clrMapOvr>
  <p:timing>
    <p:tnLst>
      <p:par>
        <p:cTn id="1" dur="indefinite" restart="never" nodeType="tmRoot"/>
      </p:par>
    </p:tnLst>
  </p:timing>
  <p:extLst>
    <p:ext uri="{DCECCB84-F9BA-43D5-87BE-67443E8EF086}">
      <p15:sldGuideLst xmlns:p15="http://schemas.microsoft.com/office/powerpoint/2012/main">
        <p15:guide id="2" orient="horz" pos="3120" userDrawn="1">
          <p15:clr>
            <a:srgbClr val="FBAE40"/>
          </p15:clr>
        </p15:guide>
        <p15:guide id="3" pos="2160" userDrawn="1">
          <p15:clr>
            <a:srgbClr val="FBAE40"/>
          </p15:clr>
        </p15:guide>
        <p15:guide id="4" pos="4320" userDrawn="1">
          <p15:clr>
            <a:srgbClr val="FBAE40"/>
          </p15:clr>
        </p15:guide>
        <p15:guide id="5" userDrawn="1">
          <p15:clr>
            <a:srgbClr val="FBAE40"/>
          </p15:clr>
        </p15:guide>
        <p15:guide id="6" orient="horz" pos="6091" userDrawn="1">
          <p15:clr>
            <a:srgbClr val="FBAE40"/>
          </p15:clr>
        </p15:guide>
        <p15:guide id="7" orient="horz" pos="13"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2203303" y="8445388"/>
            <a:ext cx="1600200" cy="527403"/>
          </a:xfrm>
        </p:spPr>
        <p:txBody>
          <a:bodyPr/>
          <a:lstStyle/>
          <a:p>
            <a:fld id="{E02E02E8-6856-4A38-9436-21D7A92AF969}" type="datetime1">
              <a:rPr kumimoji="1" lang="ja-JP" altLang="en-US" smtClean="0"/>
              <a:t>2020/10/15</a:t>
            </a:fld>
            <a:endParaRPr kumimoji="1" lang="ja-JP" altLang="en-US"/>
          </a:p>
        </p:txBody>
      </p:sp>
      <p:sp>
        <p:nvSpPr>
          <p:cNvPr id="5" name="フッター プレースホルダー 4"/>
          <p:cNvSpPr>
            <a:spLocks noGrp="1"/>
          </p:cNvSpPr>
          <p:nvPr>
            <p:ph type="ftr" sz="quarter" idx="11"/>
          </p:nvPr>
        </p:nvSpPr>
        <p:spPr>
          <a:xfrm>
            <a:off x="-2489053" y="9181402"/>
            <a:ext cx="2171700" cy="527403"/>
          </a:xfrm>
        </p:spPr>
        <p:txBody>
          <a:bodyPr/>
          <a:lstStyle/>
          <a:p>
            <a:endParaRPr kumimoji="1" lang="ja-JP" altLang="en-US" dirty="0"/>
          </a:p>
        </p:txBody>
      </p:sp>
      <p:sp>
        <p:nvSpPr>
          <p:cNvPr id="6" name="スライド番号プレースホルダー 5"/>
          <p:cNvSpPr>
            <a:spLocks noGrp="1"/>
          </p:cNvSpPr>
          <p:nvPr>
            <p:ph type="sldNum" sz="quarter" idx="12"/>
          </p:nvPr>
        </p:nvSpPr>
        <p:spPr>
          <a:xfrm>
            <a:off x="1" y="9684982"/>
            <a:ext cx="6858000" cy="221018"/>
          </a:xfrm>
          <a:noFill/>
        </p:spPr>
        <p:txBody>
          <a:bodyPr wrap="square" lIns="36000" tIns="36000" rIns="36000" bIns="0">
            <a:spAutoFit/>
          </a:bodyPr>
          <a:lstStyle>
            <a:lvl1pPr algn="ctr">
              <a:defRPr sz="1200" b="1">
                <a:solidFill>
                  <a:schemeClr val="tx1"/>
                </a:solidFill>
                <a:latin typeface="メイリオ" panose="020B0604030504040204" pitchFamily="50" charset="-128"/>
                <a:ea typeface="メイリオ" panose="020B0604030504040204" pitchFamily="50" charset="-128"/>
              </a:defRPr>
            </a:lvl1pPr>
          </a:lstStyle>
          <a:p>
            <a:r>
              <a:rPr lang="en-US" altLang="ja-JP" dirty="0" smtClean="0"/>
              <a:t>- </a:t>
            </a:r>
            <a:fld id="{9E2A29CB-BA86-48A6-80E1-CB8750A963B5}" type="slidenum">
              <a:rPr lang="ja-JP" altLang="en-US" smtClean="0"/>
              <a:pPr/>
              <a:t>‹#›</a:t>
            </a:fld>
            <a:r>
              <a:rPr lang="ja-JP" altLang="en-US" dirty="0" smtClean="0"/>
              <a:t> </a:t>
            </a:r>
            <a:r>
              <a:rPr lang="en-US" altLang="ja-JP" dirty="0" smtClean="0"/>
              <a:t>-</a:t>
            </a:r>
            <a:endParaRPr lang="ja-JP" altLang="en-US" dirty="0"/>
          </a:p>
        </p:txBody>
      </p:sp>
      <p:sp>
        <p:nvSpPr>
          <p:cNvPr id="7" name="タイトル プレースホルダー 1"/>
          <p:cNvSpPr>
            <a:spLocks noGrp="1"/>
          </p:cNvSpPr>
          <p:nvPr>
            <p:ph type="title"/>
          </p:nvPr>
        </p:nvSpPr>
        <p:spPr>
          <a:xfrm>
            <a:off x="1" y="20638"/>
            <a:ext cx="6838322" cy="648000"/>
          </a:xfrm>
          <a:prstGeom prst="rect">
            <a:avLst/>
          </a:prstGeom>
          <a:solidFill>
            <a:schemeClr val="accent1">
              <a:lumMod val="40000"/>
              <a:lumOff val="60000"/>
            </a:schemeClr>
          </a:solidFill>
        </p:spPr>
        <p:txBody>
          <a:bodyPr vert="horz" lIns="72000" tIns="72000" rIns="72000" bIns="36000" rtlCol="0" anchor="ctr">
            <a:noAutofit/>
          </a:bodyPr>
          <a:lstStyle>
            <a:lvl1pPr>
              <a:defRPr sz="2400" b="1" kern="1200" spc="-20" baseline="0"/>
            </a:lvl1p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sz="quarter" idx="13"/>
          </p:nvPr>
        </p:nvSpPr>
        <p:spPr>
          <a:xfrm>
            <a:off x="44624" y="776536"/>
            <a:ext cx="6768000" cy="914400"/>
          </a:xfrm>
          <a:ln w="6350">
            <a:solidFill>
              <a:schemeClr val="tx1"/>
            </a:solidFill>
          </a:ln>
        </p:spPr>
        <p:txBody>
          <a:bodyPr lIns="72000" tIns="72000" rIns="72000" bIns="36000">
            <a:normAutofit/>
          </a:bodyPr>
          <a:lstStyle>
            <a:lvl1pPr marL="216000" indent="-180000" algn="just">
              <a:buClr>
                <a:schemeClr val="accent1">
                  <a:lumMod val="75000"/>
                </a:schemeClr>
              </a:buClr>
              <a:buFont typeface="Wingdings" panose="05000000000000000000" pitchFamily="2" charset="2"/>
              <a:buChar char="l"/>
              <a:defRPr sz="1400"/>
            </a:lvl1pPr>
          </a:lstStyle>
          <a:p>
            <a:pPr lvl="0"/>
            <a:r>
              <a:rPr kumimoji="1" lang="ja-JP" altLang="en-US" dirty="0" smtClean="0"/>
              <a:t>マスター テキストの書式設定</a:t>
            </a:r>
          </a:p>
        </p:txBody>
      </p:sp>
    </p:spTree>
    <p:extLst>
      <p:ext uri="{BB962C8B-B14F-4D97-AF65-F5344CB8AC3E}">
        <p14:creationId xmlns:p14="http://schemas.microsoft.com/office/powerpoint/2010/main" val="156658433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160" userDrawn="1">
          <p15:clr>
            <a:srgbClr val="FBAE40"/>
          </p15:clr>
        </p15:guide>
        <p15:guide id="2" orient="horz" pos="3120" userDrawn="1">
          <p15:clr>
            <a:srgbClr val="FBAE40"/>
          </p15:clr>
        </p15:guide>
        <p15:guide id="3" orient="horz" pos="6091" userDrawn="1">
          <p15:clr>
            <a:srgbClr val="FBAE40"/>
          </p15:clr>
        </p15:guide>
        <p15:guide id="4" orient="horz" pos="13" userDrawn="1">
          <p15:clr>
            <a:srgbClr val="FBAE40"/>
          </p15:clr>
        </p15:guide>
        <p15:guide id="5" pos="28" userDrawn="1">
          <p15:clr>
            <a:srgbClr val="FBAE40"/>
          </p15:clr>
        </p15:guide>
        <p15:guide id="6" pos="4292" userDrawn="1">
          <p15:clr>
            <a:srgbClr val="FBAE40"/>
          </p15:clr>
        </p15:guide>
      </p15:sldGuideLst>
    </p:ext>
  </p:extLst>
</p:sldLayout>
</file>

<file path=ppt/slideMasters/_rels/slideMaster1.xml.rels><?xml version="1.0" encoding="UTF-8" standalone="no"?><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theme/theme1.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33062" y="452500"/>
            <a:ext cx="6172200" cy="1651000"/>
          </a:xfrm>
          <a:prstGeom prst="rect">
            <a:avLst/>
          </a:prstGeom>
        </p:spPr>
        <p:txBody>
          <a:bodyPr vert="horz" lIns="91440" tIns="45720" rIns="91440" bIns="45720" rtlCol="0" anchor="ctr">
            <a:no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1832148" y="8481392"/>
            <a:ext cx="1600200" cy="527403"/>
          </a:xfrm>
          <a:prstGeom prst="rect">
            <a:avLst/>
          </a:prstGeom>
        </p:spPr>
        <p:txBody>
          <a:bodyPr vert="horz" lIns="91440" tIns="45720" rIns="91440" bIns="45720" rtlCol="0" anchor="ctr"/>
          <a:lstStyle>
            <a:lvl1pPr algn="l">
              <a:defRPr sz="1572">
                <a:solidFill>
                  <a:schemeClr val="tx1">
                    <a:tint val="75000"/>
                  </a:schemeClr>
                </a:solidFill>
                <a:latin typeface="メイリオ" panose="020B0604030504040204" pitchFamily="50" charset="-128"/>
                <a:ea typeface="メイリオ" panose="020B0604030504040204" pitchFamily="50" charset="-128"/>
              </a:defRPr>
            </a:lvl1pPr>
          </a:lstStyle>
          <a:p>
            <a:fld id="{A5A9D8A8-49EB-41C3-B21E-EA2729AB8A43}" type="datetime1">
              <a:rPr lang="ja-JP" altLang="en-US" smtClean="0"/>
              <a:t>2020/10/15</a:t>
            </a:fld>
            <a:endParaRPr lang="ja-JP" altLang="en-US"/>
          </a:p>
        </p:txBody>
      </p:sp>
      <p:sp>
        <p:nvSpPr>
          <p:cNvPr id="5" name="フッター プレースホルダー 4"/>
          <p:cNvSpPr>
            <a:spLocks noGrp="1"/>
          </p:cNvSpPr>
          <p:nvPr>
            <p:ph type="ftr" sz="quarter" idx="3"/>
          </p:nvPr>
        </p:nvSpPr>
        <p:spPr>
          <a:xfrm>
            <a:off x="-2403648" y="9181402"/>
            <a:ext cx="2171700" cy="527403"/>
          </a:xfrm>
          <a:prstGeom prst="rect">
            <a:avLst/>
          </a:prstGeom>
        </p:spPr>
        <p:txBody>
          <a:bodyPr vert="horz" lIns="91440" tIns="45720" rIns="91440" bIns="45720" rtlCol="0" anchor="ctr"/>
          <a:lstStyle>
            <a:lvl1pPr algn="ctr">
              <a:defRPr sz="1572">
                <a:solidFill>
                  <a:schemeClr val="tx1">
                    <a:tint val="75000"/>
                  </a:schemeClr>
                </a:solidFill>
                <a:latin typeface="メイリオ" panose="020B0604030504040204" pitchFamily="50" charset="-128"/>
                <a:ea typeface="メイリオ" panose="020B0604030504040204" pitchFamily="50" charset="-128"/>
              </a:defRPr>
            </a:lvl1pPr>
          </a:lstStyle>
          <a:p>
            <a:endParaRPr lang="ja-JP" altLang="en-US" dirty="0"/>
          </a:p>
        </p:txBody>
      </p:sp>
      <p:sp>
        <p:nvSpPr>
          <p:cNvPr id="6" name="スライド番号プレースホルダー 5"/>
          <p:cNvSpPr>
            <a:spLocks noGrp="1"/>
          </p:cNvSpPr>
          <p:nvPr>
            <p:ph type="sldNum" sz="quarter" idx="4"/>
          </p:nvPr>
        </p:nvSpPr>
        <p:spPr>
          <a:xfrm>
            <a:off x="9000" y="9684982"/>
            <a:ext cx="6840000" cy="221018"/>
          </a:xfrm>
          <a:prstGeom prst="rect">
            <a:avLst/>
          </a:prstGeom>
        </p:spPr>
        <p:txBody>
          <a:bodyPr vert="horz" lIns="36000" tIns="36000" rIns="36000" bIns="0" rtlCol="0" anchor="ctr">
            <a:spAutoFit/>
          </a:bodyPr>
          <a:lstStyle>
            <a:lvl1pPr algn="ctr">
              <a:defRPr sz="1200" b="1">
                <a:solidFill>
                  <a:schemeClr val="tx1"/>
                </a:solidFill>
                <a:latin typeface="メイリオ" panose="020B0604030504040204" pitchFamily="50" charset="-128"/>
                <a:ea typeface="メイリオ" panose="020B0604030504040204" pitchFamily="50" charset="-128"/>
              </a:defRPr>
            </a:lvl1pPr>
          </a:lstStyle>
          <a:p>
            <a:r>
              <a:rPr lang="en-US" altLang="ja-JP" smtClean="0"/>
              <a:t>- </a:t>
            </a:r>
            <a:fld id="{9E2A29CB-BA86-48A6-80E1-CB8750A963B5}" type="slidenum">
              <a:rPr lang="ja-JP" altLang="en-US" smtClean="0"/>
              <a:pPr/>
              <a:t>‹#›</a:t>
            </a:fld>
            <a:r>
              <a:rPr lang="ja-JP" altLang="en-US" smtClean="0"/>
              <a:t> </a:t>
            </a:r>
            <a:r>
              <a:rPr lang="en-US" altLang="ja-JP" smtClean="0"/>
              <a:t>-</a:t>
            </a:r>
            <a:endParaRPr lang="ja-JP" altLang="en-US" dirty="0"/>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1198083" rtl="0" eaLnBrk="1" latinLnBrk="0" hangingPunct="1">
        <a:spcBef>
          <a:spcPct val="0"/>
        </a:spcBef>
        <a:buNone/>
        <a:defRPr kumimoji="1" sz="3200" kern="1200">
          <a:solidFill>
            <a:schemeClr val="tx1"/>
          </a:solidFill>
          <a:latin typeface="メイリオ" panose="020B0604030504040204" pitchFamily="50" charset="-128"/>
          <a:ea typeface="メイリオ" panose="020B0604030504040204" pitchFamily="50" charset="-128"/>
          <a:cs typeface="+mj-cs"/>
        </a:defRPr>
      </a:lvl1pPr>
    </p:titleStyle>
    <p:bodyStyle>
      <a:lvl1pPr marL="449281" indent="-449281"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1pPr>
      <a:lvl2pPr marL="973443" indent="-374401"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497603" indent="-299520"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2096644" indent="-299520"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4pPr>
      <a:lvl5pPr marL="2695687" indent="-299520"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5pPr>
      <a:lvl6pPr marL="3294726" indent="-299520" algn="l" defTabSz="1198083" rtl="0" eaLnBrk="1" latinLnBrk="0" hangingPunct="1">
        <a:spcBef>
          <a:spcPct val="20000"/>
        </a:spcBef>
        <a:buFont typeface="Arial" pitchFamily="34" charset="0"/>
        <a:buChar char="•"/>
        <a:defRPr kumimoji="1" sz="2621" kern="1200">
          <a:solidFill>
            <a:schemeClr val="tx1"/>
          </a:solidFill>
          <a:latin typeface="+mn-lt"/>
          <a:ea typeface="+mn-ea"/>
          <a:cs typeface="+mn-cs"/>
        </a:defRPr>
      </a:lvl6pPr>
      <a:lvl7pPr marL="3893768" indent="-299520" algn="l" defTabSz="1198083" rtl="0" eaLnBrk="1" latinLnBrk="0" hangingPunct="1">
        <a:spcBef>
          <a:spcPct val="20000"/>
        </a:spcBef>
        <a:buFont typeface="Arial" pitchFamily="34" charset="0"/>
        <a:buChar char="•"/>
        <a:defRPr kumimoji="1" sz="2621" kern="1200">
          <a:solidFill>
            <a:schemeClr val="tx1"/>
          </a:solidFill>
          <a:latin typeface="+mn-lt"/>
          <a:ea typeface="+mn-ea"/>
          <a:cs typeface="+mn-cs"/>
        </a:defRPr>
      </a:lvl7pPr>
      <a:lvl8pPr marL="4492809" indent="-299520" algn="l" defTabSz="1198083" rtl="0" eaLnBrk="1" latinLnBrk="0" hangingPunct="1">
        <a:spcBef>
          <a:spcPct val="20000"/>
        </a:spcBef>
        <a:buFont typeface="Arial" pitchFamily="34" charset="0"/>
        <a:buChar char="•"/>
        <a:defRPr kumimoji="1" sz="2621" kern="1200">
          <a:solidFill>
            <a:schemeClr val="tx1"/>
          </a:solidFill>
          <a:latin typeface="+mn-lt"/>
          <a:ea typeface="+mn-ea"/>
          <a:cs typeface="+mn-cs"/>
        </a:defRPr>
      </a:lvl8pPr>
      <a:lvl9pPr marL="5091851" indent="-299520" algn="l" defTabSz="1198083" rtl="0" eaLnBrk="1" latinLnBrk="0" hangingPunct="1">
        <a:spcBef>
          <a:spcPct val="20000"/>
        </a:spcBef>
        <a:buFont typeface="Arial" pitchFamily="34" charset="0"/>
        <a:buChar char="•"/>
        <a:defRPr kumimoji="1" sz="2621" kern="1200">
          <a:solidFill>
            <a:schemeClr val="tx1"/>
          </a:solidFill>
          <a:latin typeface="+mn-lt"/>
          <a:ea typeface="+mn-ea"/>
          <a:cs typeface="+mn-cs"/>
        </a:defRPr>
      </a:lvl9pPr>
    </p:bodyStyle>
    <p:otherStyle>
      <a:defPPr>
        <a:defRPr lang="ja-JP"/>
      </a:defPPr>
      <a:lvl1pPr marL="0" algn="l" defTabSz="1198083" rtl="0" eaLnBrk="1" latinLnBrk="0" hangingPunct="1">
        <a:defRPr kumimoji="1" sz="2359" kern="1200">
          <a:solidFill>
            <a:schemeClr val="tx1"/>
          </a:solidFill>
          <a:latin typeface="+mn-lt"/>
          <a:ea typeface="+mn-ea"/>
          <a:cs typeface="+mn-cs"/>
        </a:defRPr>
      </a:lvl1pPr>
      <a:lvl2pPr marL="599042" algn="l" defTabSz="1198083" rtl="0" eaLnBrk="1" latinLnBrk="0" hangingPunct="1">
        <a:defRPr kumimoji="1" sz="2359" kern="1200">
          <a:solidFill>
            <a:schemeClr val="tx1"/>
          </a:solidFill>
          <a:latin typeface="+mn-lt"/>
          <a:ea typeface="+mn-ea"/>
          <a:cs typeface="+mn-cs"/>
        </a:defRPr>
      </a:lvl2pPr>
      <a:lvl3pPr marL="1198083" algn="l" defTabSz="1198083" rtl="0" eaLnBrk="1" latinLnBrk="0" hangingPunct="1">
        <a:defRPr kumimoji="1" sz="2359" kern="1200">
          <a:solidFill>
            <a:schemeClr val="tx1"/>
          </a:solidFill>
          <a:latin typeface="+mn-lt"/>
          <a:ea typeface="+mn-ea"/>
          <a:cs typeface="+mn-cs"/>
        </a:defRPr>
      </a:lvl3pPr>
      <a:lvl4pPr marL="1797124" algn="l" defTabSz="1198083" rtl="0" eaLnBrk="1" latinLnBrk="0" hangingPunct="1">
        <a:defRPr kumimoji="1" sz="2359" kern="1200">
          <a:solidFill>
            <a:schemeClr val="tx1"/>
          </a:solidFill>
          <a:latin typeface="+mn-lt"/>
          <a:ea typeface="+mn-ea"/>
          <a:cs typeface="+mn-cs"/>
        </a:defRPr>
      </a:lvl4pPr>
      <a:lvl5pPr marL="2396165" algn="l" defTabSz="1198083" rtl="0" eaLnBrk="1" latinLnBrk="0" hangingPunct="1">
        <a:defRPr kumimoji="1" sz="2359" kern="1200">
          <a:solidFill>
            <a:schemeClr val="tx1"/>
          </a:solidFill>
          <a:latin typeface="+mn-lt"/>
          <a:ea typeface="+mn-ea"/>
          <a:cs typeface="+mn-cs"/>
        </a:defRPr>
      </a:lvl5pPr>
      <a:lvl6pPr marL="2995206" algn="l" defTabSz="1198083" rtl="0" eaLnBrk="1" latinLnBrk="0" hangingPunct="1">
        <a:defRPr kumimoji="1" sz="2359" kern="1200">
          <a:solidFill>
            <a:schemeClr val="tx1"/>
          </a:solidFill>
          <a:latin typeface="+mn-lt"/>
          <a:ea typeface="+mn-ea"/>
          <a:cs typeface="+mn-cs"/>
        </a:defRPr>
      </a:lvl6pPr>
      <a:lvl7pPr marL="3594247" algn="l" defTabSz="1198083" rtl="0" eaLnBrk="1" latinLnBrk="0" hangingPunct="1">
        <a:defRPr kumimoji="1" sz="2359" kern="1200">
          <a:solidFill>
            <a:schemeClr val="tx1"/>
          </a:solidFill>
          <a:latin typeface="+mn-lt"/>
          <a:ea typeface="+mn-ea"/>
          <a:cs typeface="+mn-cs"/>
        </a:defRPr>
      </a:lvl7pPr>
      <a:lvl8pPr marL="4193290" algn="l" defTabSz="1198083" rtl="0" eaLnBrk="1" latinLnBrk="0" hangingPunct="1">
        <a:defRPr kumimoji="1" sz="2359" kern="1200">
          <a:solidFill>
            <a:schemeClr val="tx1"/>
          </a:solidFill>
          <a:latin typeface="+mn-lt"/>
          <a:ea typeface="+mn-ea"/>
          <a:cs typeface="+mn-cs"/>
        </a:defRPr>
      </a:lvl8pPr>
      <a:lvl9pPr marL="4792330" algn="l" defTabSz="1198083" rtl="0" eaLnBrk="1" latinLnBrk="0" hangingPunct="1">
        <a:defRPr kumimoji="1" sz="2359" kern="1200">
          <a:solidFill>
            <a:schemeClr val="tx1"/>
          </a:solidFill>
          <a:latin typeface="+mn-lt"/>
          <a:ea typeface="+mn-ea"/>
          <a:cs typeface="+mn-cs"/>
        </a:defRPr>
      </a:lvl9pPr>
    </p:otherStyle>
  </p:txStyles>
</p:sldMaster>
</file>

<file path=ppt/slides/_rels/slide1.xml.rels><?xml version="1.0" encoding="UTF-8" standalone="no"?><Relationships xmlns="http://schemas.openxmlformats.org/package/2006/relationships"><Relationship Id="rId1" Target="../slideLayouts/slideLayout1.xml" Type="http://schemas.openxmlformats.org/officeDocument/2006/relationships/slideLayout"/><Relationship Id="rId2" Target="../media/image1.jp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 Id="rId6" Target="../media/image5.png" Type="http://schemas.openxmlformats.org/officeDocument/2006/relationships/image"/><Relationship Id="rId7" Target="../media/image6.png" Type="http://schemas.openxmlformats.org/officeDocument/2006/relationships/image"/><Relationship Id="rId8" Target="../media/image7.jpg" Type="http://schemas.openxmlformats.org/officeDocument/2006/relationships/image"/><Relationship Id="rId9" Target="../media/image8.png" Type="http://schemas.openxmlformats.org/officeDocument/2006/relationships/image"/></Relationships>
</file>

<file path=ppt/slides/_rels/slide2.xml.rels><?xml version="1.0" encoding="UTF-8" standalone="no"?><Relationships xmlns="http://schemas.openxmlformats.org/package/2006/relationships"><Relationship Id="rId1" Target="../slideLayouts/slideLayout1.xml" Type="http://schemas.openxmlformats.org/officeDocument/2006/relationships/slideLayout"/><Relationship Id="rId10" Target="../media/image17.png" Type="http://schemas.openxmlformats.org/officeDocument/2006/relationships/image"/><Relationship Id="rId11" Target="../media/image18.jpeg" Type="http://schemas.openxmlformats.org/officeDocument/2006/relationships/image"/><Relationship Id="rId12" Target="../media/image19.png" Type="http://schemas.openxmlformats.org/officeDocument/2006/relationships/image"/><Relationship Id="rId13" Target="../media/image20.png" Type="http://schemas.openxmlformats.org/officeDocument/2006/relationships/image"/><Relationship Id="rId2" Target="../media/image9.png" Type="http://schemas.openxmlformats.org/officeDocument/2006/relationships/image"/><Relationship Id="rId3" Target="../media/image10.png" Type="http://schemas.openxmlformats.org/officeDocument/2006/relationships/image"/><Relationship Id="rId4" Target="../media/image11.png" Type="http://schemas.openxmlformats.org/officeDocument/2006/relationships/image"/><Relationship Id="rId5" Target="../media/image12.png" Type="http://schemas.openxmlformats.org/officeDocument/2006/relationships/image"/><Relationship Id="rId6" Target="../media/image13.png" Type="http://schemas.openxmlformats.org/officeDocument/2006/relationships/image"/><Relationship Id="rId7" Target="../media/image14.png" Type="http://schemas.openxmlformats.org/officeDocument/2006/relationships/image"/><Relationship Id="rId8" Target="../media/image15.jpeg" Type="http://schemas.openxmlformats.org/officeDocument/2006/relationships/image"/><Relationship Id="rId9" Target="../media/image16.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12477" y="55218"/>
            <a:ext cx="6870477" cy="9614307"/>
            <a:chOff x="-12477" y="55218"/>
            <a:chExt cx="6870477" cy="9614307"/>
          </a:xfrm>
        </p:grpSpPr>
        <p:sp>
          <p:nvSpPr>
            <p:cNvPr id="32" name="正方形/長方形 31"/>
            <p:cNvSpPr/>
            <p:nvPr/>
          </p:nvSpPr>
          <p:spPr>
            <a:xfrm>
              <a:off x="-3936" y="1388665"/>
              <a:ext cx="6861936" cy="8280860"/>
            </a:xfrm>
            <a:prstGeom prst="rect">
              <a:avLst/>
            </a:prstGeom>
            <a:solidFill>
              <a:srgbClr val="FFFF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100" u="sng" dirty="0">
                <a:solidFill>
                  <a:schemeClr val="tx1"/>
                </a:solidFill>
                <a:latin typeface="メイリオ" panose="020B0604030504040204" pitchFamily="50" charset="-128"/>
                <a:ea typeface="メイリオ" panose="020B0604030504040204" pitchFamily="50" charset="-128"/>
              </a:endParaRPr>
            </a:p>
          </p:txBody>
        </p:sp>
        <p:sp>
          <p:nvSpPr>
            <p:cNvPr id="67" name="テキスト ボックス 66"/>
            <p:cNvSpPr txBox="1"/>
            <p:nvPr/>
          </p:nvSpPr>
          <p:spPr>
            <a:xfrm>
              <a:off x="-12477" y="175320"/>
              <a:ext cx="6860559" cy="457200"/>
            </a:xfrm>
            <a:prstGeom prst="rect">
              <a:avLst/>
            </a:prstGeom>
            <a:noFill/>
          </p:spPr>
          <p:txBody>
            <a:bodyPr wrap="none" lIns="108000" tIns="72000" rIns="72000" bIns="36000" rtlCol="0" anchor="ctr">
              <a:noAutofit/>
            </a:bodyPr>
            <a:lstStyle/>
            <a:p>
              <a:pPr algn="ctr"/>
              <a:r>
                <a:rPr lang="ja-JP" altLang="en-US" sz="1200" b="1" spc="-40" dirty="0" smtClean="0">
                  <a:solidFill>
                    <a:schemeClr val="bg1"/>
                  </a:solidFill>
                  <a:latin typeface="メイリオ" panose="020B0604030504040204" pitchFamily="50" charset="-128"/>
                  <a:ea typeface="メイリオ" panose="020B0604030504040204" pitchFamily="50" charset="-128"/>
                </a:rPr>
                <a:t>　</a:t>
              </a:r>
              <a:r>
                <a:rPr lang="ja-JP" altLang="en-US" sz="3200" b="1" spc="300" dirty="0">
                  <a:solidFill>
                    <a:srgbClr val="92D050"/>
                  </a:solidFill>
                  <a:latin typeface="メイリオ" panose="020B0604030504040204" pitchFamily="50" charset="-128"/>
                  <a:ea typeface="メイリオ" panose="020B0604030504040204" pitchFamily="50" charset="-128"/>
                </a:rPr>
                <a:t>主な相談窓口</a:t>
              </a:r>
              <a:r>
                <a:rPr lang="ja-JP" altLang="en-US" sz="3200" b="1" spc="300" dirty="0" smtClean="0">
                  <a:solidFill>
                    <a:srgbClr val="92D050"/>
                  </a:solidFill>
                  <a:latin typeface="メイリオ" panose="020B0604030504040204" pitchFamily="50" charset="-128"/>
                  <a:ea typeface="メイリオ" panose="020B0604030504040204" pitchFamily="50" charset="-128"/>
                </a:rPr>
                <a:t>一覧</a:t>
              </a:r>
              <a:endParaRPr lang="ja-JP" altLang="en-US" sz="3200" b="1" spc="300" dirty="0">
                <a:solidFill>
                  <a:srgbClr val="92D050"/>
                </a:solidFill>
                <a:latin typeface="メイリオ" panose="020B0604030504040204" pitchFamily="50" charset="-128"/>
                <a:ea typeface="メイリオ" panose="020B0604030504040204" pitchFamily="50" charset="-128"/>
              </a:endParaRPr>
            </a:p>
          </p:txBody>
        </p:sp>
        <p:sp>
          <p:nvSpPr>
            <p:cNvPr id="89" name="テキスト ボックス 88"/>
            <p:cNvSpPr txBox="1"/>
            <p:nvPr/>
          </p:nvSpPr>
          <p:spPr>
            <a:xfrm>
              <a:off x="7735" y="1388604"/>
              <a:ext cx="6840347" cy="357284"/>
            </a:xfrm>
            <a:prstGeom prst="rect">
              <a:avLst/>
            </a:prstGeom>
            <a:solidFill>
              <a:srgbClr val="FF0066"/>
            </a:solidFill>
          </p:spPr>
          <p:txBody>
            <a:bodyPr wrap="none" lIns="108000" tIns="72000" rIns="72000" bIns="36000" rtlCol="0" anchor="ctr">
              <a:noAutofit/>
            </a:bodyPr>
            <a:lstStyle/>
            <a:p>
              <a:r>
                <a:rPr lang="ja-JP" altLang="en-US" sz="1800" b="1" spc="-40" dirty="0" smtClean="0">
                  <a:solidFill>
                    <a:schemeClr val="bg1"/>
                  </a:solidFill>
                  <a:latin typeface="メイリオ" panose="020B0604030504040204" pitchFamily="50" charset="-128"/>
                  <a:ea typeface="メイリオ" panose="020B0604030504040204" pitchFamily="50" charset="-128"/>
                </a:rPr>
                <a:t>　電話相談</a:t>
              </a:r>
              <a:r>
                <a:rPr lang="ja-JP" altLang="en-US" sz="1600" b="1" spc="-40" dirty="0" smtClean="0">
                  <a:solidFill>
                    <a:schemeClr val="bg1"/>
                  </a:solidFill>
                  <a:latin typeface="メイリオ" panose="020B0604030504040204" pitchFamily="50" charset="-128"/>
                  <a:ea typeface="メイリオ" panose="020B0604030504040204" pitchFamily="50" charset="-128"/>
                </a:rPr>
                <a:t>　</a:t>
              </a:r>
              <a:r>
                <a:rPr lang="ja-JP" altLang="en-US" sz="1000" spc="-40" dirty="0" smtClean="0">
                  <a:solidFill>
                    <a:schemeClr val="bg1"/>
                  </a:solidFill>
                  <a:latin typeface="メイリオ" panose="020B0604030504040204" pitchFamily="50" charset="-128"/>
                  <a:ea typeface="メイリオ" panose="020B0604030504040204" pitchFamily="50" charset="-128"/>
                </a:rPr>
                <a:t>裏面</a:t>
              </a:r>
              <a:r>
                <a:rPr lang="ja-JP" altLang="en-US" sz="1000" spc="-40" dirty="0">
                  <a:solidFill>
                    <a:schemeClr val="bg1"/>
                  </a:solidFill>
                  <a:latin typeface="メイリオ" panose="020B0604030504040204" pitchFamily="50" charset="-128"/>
                  <a:ea typeface="メイリオ" panose="020B0604030504040204" pitchFamily="50" charset="-128"/>
                </a:rPr>
                <a:t>の「地域の</a:t>
              </a:r>
              <a:r>
                <a:rPr lang="ja-JP" altLang="en-US" sz="1000" spc="-40" dirty="0" smtClean="0">
                  <a:solidFill>
                    <a:schemeClr val="bg1"/>
                  </a:solidFill>
                  <a:latin typeface="メイリオ" panose="020B0604030504040204" pitchFamily="50" charset="-128"/>
                  <a:ea typeface="メイリオ" panose="020B0604030504040204" pitchFamily="50" charset="-128"/>
                </a:rPr>
                <a:t>相談窓口」 </a:t>
              </a:r>
              <a:r>
                <a:rPr lang="ja-JP" altLang="en-US" sz="1000" spc="-40" dirty="0">
                  <a:solidFill>
                    <a:schemeClr val="bg1"/>
                  </a:solidFill>
                  <a:latin typeface="メイリオ" panose="020B0604030504040204" pitchFamily="50" charset="-128"/>
                  <a:ea typeface="メイリオ" panose="020B0604030504040204" pitchFamily="50" charset="-128"/>
                </a:rPr>
                <a:t>「</a:t>
              </a:r>
              <a:r>
                <a:rPr lang="en-US" altLang="ja-JP" sz="1000" spc="-40" dirty="0" smtClean="0">
                  <a:solidFill>
                    <a:schemeClr val="bg1"/>
                  </a:solidFill>
                  <a:latin typeface="メイリオ" panose="020B0604030504040204" pitchFamily="50" charset="-128"/>
                  <a:ea typeface="メイリオ" panose="020B0604030504040204" pitchFamily="50" charset="-128"/>
                </a:rPr>
                <a:t>SNS</a:t>
              </a:r>
              <a:r>
                <a:rPr lang="ja-JP" altLang="en-US" sz="1000" spc="-40" dirty="0" smtClean="0">
                  <a:solidFill>
                    <a:schemeClr val="bg1"/>
                  </a:solidFill>
                  <a:latin typeface="メイリオ" panose="020B0604030504040204" pitchFamily="50" charset="-128"/>
                  <a:ea typeface="メイリオ" panose="020B0604030504040204" pitchFamily="50" charset="-128"/>
                </a:rPr>
                <a:t>相談窓口」もご覧ください</a:t>
              </a:r>
              <a:endParaRPr lang="ja-JP" altLang="en-US" sz="1000" spc="-40" dirty="0">
                <a:solidFill>
                  <a:schemeClr val="bg1"/>
                </a:solidFill>
                <a:latin typeface="メイリオ" panose="020B0604030504040204" pitchFamily="50" charset="-128"/>
                <a:ea typeface="メイリオ" panose="020B0604030504040204" pitchFamily="50" charset="-128"/>
              </a:endParaRPr>
            </a:p>
          </p:txBody>
        </p:sp>
        <p:pic>
          <p:nvPicPr>
            <p:cNvPr id="33" name="図 3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4985" y="55218"/>
              <a:ext cx="1290161" cy="458629"/>
            </a:xfrm>
            <a:prstGeom prst="rect">
              <a:avLst/>
            </a:prstGeom>
          </p:spPr>
        </p:pic>
        <p:grpSp>
          <p:nvGrpSpPr>
            <p:cNvPr id="12" name="グループ化 11"/>
            <p:cNvGrpSpPr/>
            <p:nvPr/>
          </p:nvGrpSpPr>
          <p:grpSpPr>
            <a:xfrm>
              <a:off x="312537" y="596516"/>
              <a:ext cx="5132687" cy="704925"/>
              <a:chOff x="312537" y="624153"/>
              <a:chExt cx="5132687" cy="676993"/>
            </a:xfrm>
          </p:grpSpPr>
          <p:sp>
            <p:nvSpPr>
              <p:cNvPr id="11" name="角丸四角形吹き出し 10"/>
              <p:cNvSpPr/>
              <p:nvPr/>
            </p:nvSpPr>
            <p:spPr>
              <a:xfrm>
                <a:off x="312537" y="624153"/>
                <a:ext cx="5016541" cy="676993"/>
              </a:xfrm>
              <a:prstGeom prst="wedgeRoundRectCallout">
                <a:avLst>
                  <a:gd name="adj1" fmla="val 55932"/>
                  <a:gd name="adj2" fmla="val -7323"/>
                  <a:gd name="adj3" fmla="val 16667"/>
                </a:avLst>
              </a:prstGeom>
              <a:solidFill>
                <a:srgbClr val="CCFF99">
                  <a:alpha val="50000"/>
                </a:srgb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p:cNvSpPr/>
              <p:nvPr/>
            </p:nvSpPr>
            <p:spPr>
              <a:xfrm>
                <a:off x="393473" y="703064"/>
                <a:ext cx="5051751" cy="5186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もしあなたが先の見えない</a:t>
                </a:r>
                <a:r>
                  <a:rPr lang="ja-JP" altLang="ja-JP" sz="1200" dirty="0" smtClean="0">
                    <a:solidFill>
                      <a:schemeClr val="accent3">
                        <a:lumMod val="50000"/>
                      </a:schemeClr>
                    </a:solidFill>
                    <a:latin typeface="メイリオ" panose="020B0604030504040204" pitchFamily="50" charset="-128"/>
                    <a:ea typeface="メイリオ" panose="020B0604030504040204" pitchFamily="50" charset="-128"/>
                  </a:rPr>
                  <a:t>不安</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や、</a:t>
                </a:r>
                <a:r>
                  <a:rPr lang="ja-JP" altLang="ja-JP" sz="1200" dirty="0" smtClean="0">
                    <a:solidFill>
                      <a:schemeClr val="accent3">
                        <a:lumMod val="50000"/>
                      </a:schemeClr>
                    </a:solidFill>
                    <a:latin typeface="メイリオ" panose="020B0604030504040204" pitchFamily="50" charset="-128"/>
                    <a:ea typeface="メイリオ" panose="020B0604030504040204" pitchFamily="50" charset="-128"/>
                  </a:rPr>
                  <a:t>生きづらさを感じるなど</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の</a:t>
                </a:r>
                <a:r>
                  <a:rPr lang="ja-JP" altLang="ja-JP" sz="1200" dirty="0" smtClean="0">
                    <a:solidFill>
                      <a:schemeClr val="accent3">
                        <a:lumMod val="50000"/>
                      </a:schemeClr>
                    </a:solidFill>
                    <a:latin typeface="メイリオ" panose="020B0604030504040204" pitchFamily="50" charset="-128"/>
                    <a:ea typeface="メイリオ" panose="020B0604030504040204" pitchFamily="50" charset="-128"/>
                  </a:rPr>
                  <a:t>様々な</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こころの</a:t>
                </a:r>
                <a:r>
                  <a:rPr lang="ja-JP" altLang="ja-JP" sz="1200" dirty="0" smtClean="0">
                    <a:solidFill>
                      <a:schemeClr val="accent3">
                        <a:lumMod val="50000"/>
                      </a:schemeClr>
                    </a:solidFill>
                    <a:latin typeface="メイリオ" panose="020B0604030504040204" pitchFamily="50" charset="-128"/>
                    <a:ea typeface="メイリオ" panose="020B0604030504040204" pitchFamily="50" charset="-128"/>
                  </a:rPr>
                  <a:t>悩み</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を抱えていたら、その悩みを</a:t>
                </a:r>
                <a:r>
                  <a:rPr lang="ja-JP" altLang="ja-JP" sz="1200" dirty="0" smtClean="0">
                    <a:solidFill>
                      <a:schemeClr val="accent3">
                        <a:lumMod val="50000"/>
                      </a:schemeClr>
                    </a:solidFill>
                    <a:latin typeface="メイリオ" panose="020B0604030504040204" pitchFamily="50" charset="-128"/>
                    <a:ea typeface="メイリオ" panose="020B0604030504040204" pitchFamily="50" charset="-128"/>
                  </a:rPr>
                  <a:t>相談し</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てみませんか。</a:t>
                </a:r>
                <a:endParaRPr lang="en-US" altLang="ja-JP" sz="1200" dirty="0" smtClean="0">
                  <a:solidFill>
                    <a:schemeClr val="accent3">
                      <a:lumMod val="50000"/>
                    </a:schemeClr>
                  </a:solidFill>
                  <a:latin typeface="メイリオ" panose="020B0604030504040204" pitchFamily="50" charset="-128"/>
                  <a:ea typeface="メイリオ" panose="020B0604030504040204" pitchFamily="50" charset="-128"/>
                </a:endParaRPr>
              </a:p>
              <a:p>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電話では相談しづらい方には、</a:t>
                </a:r>
                <a:r>
                  <a:rPr lang="en-US" altLang="ja-JP" sz="1200" dirty="0" smtClean="0">
                    <a:solidFill>
                      <a:schemeClr val="accent3">
                        <a:lumMod val="50000"/>
                      </a:schemeClr>
                    </a:solidFill>
                    <a:latin typeface="メイリオ" panose="020B0604030504040204" pitchFamily="50" charset="-128"/>
                    <a:ea typeface="メイリオ" panose="020B0604030504040204" pitchFamily="50" charset="-128"/>
                  </a:rPr>
                  <a:t>LINE</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などの</a:t>
                </a:r>
                <a:r>
                  <a:rPr lang="en-US" altLang="ja-JP" sz="1200" dirty="0" smtClean="0">
                    <a:solidFill>
                      <a:schemeClr val="accent3">
                        <a:lumMod val="50000"/>
                      </a:schemeClr>
                    </a:solidFill>
                    <a:latin typeface="メイリオ" panose="020B0604030504040204" pitchFamily="50" charset="-128"/>
                    <a:ea typeface="メイリオ" panose="020B0604030504040204" pitchFamily="50" charset="-128"/>
                  </a:rPr>
                  <a:t>SNS</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でも相談できます。</a:t>
                </a:r>
                <a:endParaRPr lang="en-US" altLang="ja-JP" sz="1200" dirty="0">
                  <a:solidFill>
                    <a:schemeClr val="accent3">
                      <a:lumMod val="50000"/>
                    </a:schemeClr>
                  </a:solidFill>
                  <a:latin typeface="メイリオ" panose="020B0604030504040204" pitchFamily="50" charset="-128"/>
                  <a:ea typeface="メイリオ" panose="020B0604030504040204" pitchFamily="50" charset="-128"/>
                </a:endParaRPr>
              </a:p>
            </p:txBody>
          </p:sp>
        </p:grpSp>
        <p:sp>
          <p:nvSpPr>
            <p:cNvPr id="41" name="角丸四角形 40"/>
            <p:cNvSpPr/>
            <p:nvPr/>
          </p:nvSpPr>
          <p:spPr>
            <a:xfrm>
              <a:off x="257844" y="2110564"/>
              <a:ext cx="6375512" cy="1618300"/>
            </a:xfrm>
            <a:prstGeom prst="roundRect">
              <a:avLst/>
            </a:prstGeom>
            <a:solidFill>
              <a:schemeClr val="bg1"/>
            </a:solidFill>
            <a:ln w="28575">
              <a:solidFill>
                <a:srgbClr val="FF99C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角丸四角形 41"/>
            <p:cNvSpPr/>
            <p:nvPr/>
          </p:nvSpPr>
          <p:spPr>
            <a:xfrm>
              <a:off x="149914" y="1908387"/>
              <a:ext cx="6227305"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510186" y="2394422"/>
              <a:ext cx="6015758" cy="405683"/>
            </a:xfrm>
            <a:prstGeom prst="rect">
              <a:avLst/>
            </a:prstGeom>
          </p:spPr>
          <p:txBody>
            <a:bodyPr wrap="square" lIns="0" tIns="36000" rIns="0" bIns="0">
              <a:spAutoFit/>
            </a:bodyPr>
            <a:lstStyle/>
            <a:p>
              <a:r>
                <a:rPr lang="ja-JP" altLang="en-US" sz="1200" spc="-30" dirty="0">
                  <a:latin typeface="メイリオ" panose="020B0604030504040204" pitchFamily="50" charset="-128"/>
                  <a:ea typeface="メイリオ" panose="020B0604030504040204" pitchFamily="50" charset="-128"/>
                </a:rPr>
                <a:t>電話をかけた</a:t>
              </a:r>
              <a:r>
                <a:rPr lang="ja-JP" altLang="en-US" sz="1200" spc="-30" dirty="0" smtClean="0">
                  <a:latin typeface="メイリオ" panose="020B0604030504040204" pitchFamily="50" charset="-128"/>
                  <a:ea typeface="メイリオ" panose="020B0604030504040204" pitchFamily="50" charset="-128"/>
                </a:rPr>
                <a:t>所在地の都道府県・政令指定都市が実施している「こころの健康電話相談」等の公的な相談機関に接続します。</a:t>
              </a:r>
              <a:endParaRPr lang="en-US" altLang="ja-JP" sz="1200" spc="-30" dirty="0" smtClean="0">
                <a:latin typeface="メイリオ" panose="020B0604030504040204" pitchFamily="50" charset="-128"/>
                <a:ea typeface="メイリオ" panose="020B0604030504040204" pitchFamily="50" charset="-128"/>
              </a:endParaRPr>
            </a:p>
          </p:txBody>
        </p:sp>
        <p:sp>
          <p:nvSpPr>
            <p:cNvPr id="44" name="正方形/長方形 43"/>
            <p:cNvSpPr/>
            <p:nvPr/>
          </p:nvSpPr>
          <p:spPr>
            <a:xfrm>
              <a:off x="584684" y="2815978"/>
              <a:ext cx="5055994" cy="836571"/>
            </a:xfrm>
            <a:prstGeom prst="rect">
              <a:avLst/>
            </a:prstGeom>
          </p:spPr>
          <p:txBody>
            <a:bodyPr wrap="square" lIns="0" tIns="36000" rIns="0" bIns="0">
              <a:spAutoFit/>
            </a:bodyPr>
            <a:lstStyle/>
            <a:p>
              <a:r>
                <a:rPr lang="ja-JP" altLang="en-US" sz="1200" b="1" dirty="0" smtClean="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 </a:t>
              </a:r>
              <a:r>
                <a:rPr lang="en-US" altLang="ja-JP" sz="2000" b="1" dirty="0" smtClean="0">
                  <a:solidFill>
                    <a:srgbClr val="C00000"/>
                  </a:solidFill>
                  <a:latin typeface="メイリオ" panose="020B0604030504040204" pitchFamily="50" charset="-128"/>
                  <a:ea typeface="メイリオ" panose="020B0604030504040204" pitchFamily="50" charset="-128"/>
                </a:rPr>
                <a:t>0570-064-556</a:t>
              </a:r>
              <a:r>
                <a:rPr lang="en-US" altLang="ja-JP" sz="1600" b="1" dirty="0" smtClean="0">
                  <a:latin typeface="メイリオ" panose="020B0604030504040204" pitchFamily="50" charset="-128"/>
                  <a:ea typeface="メイリオ" panose="020B0604030504040204" pitchFamily="50" charset="-128"/>
                </a:rPr>
                <a:t> </a:t>
              </a:r>
            </a:p>
            <a:p>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rPr>
                <a:t>　</a:t>
              </a:r>
              <a:endParaRPr lang="en-US" altLang="ja-JP" sz="1100" dirty="0" smtClean="0">
                <a:latin typeface="メイリオ" panose="020B0604030504040204" pitchFamily="50" charset="-128"/>
                <a:ea typeface="メイリオ" panose="020B0604030504040204" pitchFamily="50" charset="-128"/>
              </a:endParaRPr>
            </a:p>
            <a:p>
              <a:r>
                <a:rPr lang="en-US" altLang="ja-JP" sz="1000" spc="-30" dirty="0" smtClean="0">
                  <a:latin typeface="メイリオ" panose="020B0604030504040204" pitchFamily="50" charset="-128"/>
                  <a:ea typeface="メイリオ" panose="020B0604030504040204" pitchFamily="50" charset="-128"/>
                </a:rPr>
                <a:t>https</a:t>
              </a:r>
              <a:r>
                <a:rPr lang="en-US" altLang="ja-JP" sz="1000" spc="-30" dirty="0">
                  <a:latin typeface="メイリオ" panose="020B0604030504040204" pitchFamily="50" charset="-128"/>
                  <a:ea typeface="メイリオ" panose="020B0604030504040204" pitchFamily="50" charset="-128"/>
                </a:rPr>
                <a:t>://www.mhlw.go.jp/stf/seisakunitsuite/bunya/hukushi_kaigo/seikatsuhogo/jisatsu/kokoro_dial.html</a:t>
              </a:r>
              <a:endParaRPr lang="ja-JP" altLang="en-US" sz="1000" spc="-30" dirty="0">
                <a:latin typeface="メイリオ" panose="020B0604030504040204" pitchFamily="50" charset="-128"/>
                <a:ea typeface="メイリオ" panose="020B0604030504040204" pitchFamily="50" charset="-128"/>
              </a:endParaRPr>
            </a:p>
          </p:txBody>
        </p:sp>
        <p:sp>
          <p:nvSpPr>
            <p:cNvPr id="45" name="正方形/長方形 44"/>
            <p:cNvSpPr/>
            <p:nvPr/>
          </p:nvSpPr>
          <p:spPr>
            <a:xfrm>
              <a:off x="281002" y="1970298"/>
              <a:ext cx="3268005" cy="3133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800" b="1" dirty="0" smtClean="0">
                  <a:solidFill>
                    <a:schemeClr val="bg1"/>
                  </a:solidFill>
                  <a:effectLst>
                    <a:outerShdw blurRad="50800" dist="127000" dir="2400000" algn="tl" rotWithShape="0">
                      <a:srgbClr val="FF0066">
                        <a:alpha val="40000"/>
                      </a:srgbClr>
                    </a:outerShdw>
                  </a:effectLst>
                  <a:latin typeface="メイリオ" panose="020B0604030504040204" pitchFamily="50" charset="-128"/>
                  <a:ea typeface="メイリオ" panose="020B0604030504040204" pitchFamily="50" charset="-128"/>
                </a:rPr>
                <a:t>こころ</a:t>
              </a:r>
              <a:r>
                <a:rPr lang="ja-JP" altLang="en-US" sz="1800" b="1" dirty="0">
                  <a:solidFill>
                    <a:schemeClr val="bg1"/>
                  </a:solidFill>
                  <a:effectLst>
                    <a:outerShdw blurRad="50800" dist="127000" dir="2400000" algn="tl" rotWithShape="0">
                      <a:srgbClr val="FF0066">
                        <a:alpha val="40000"/>
                      </a:srgbClr>
                    </a:outerShdw>
                  </a:effectLst>
                  <a:latin typeface="メイリオ" panose="020B0604030504040204" pitchFamily="50" charset="-128"/>
                  <a:ea typeface="メイリオ" panose="020B0604030504040204" pitchFamily="50" charset="-128"/>
                </a:rPr>
                <a:t>の健康相談統一</a:t>
              </a:r>
              <a:r>
                <a:rPr lang="ja-JP" altLang="en-US" sz="1800" b="1" dirty="0" smtClean="0">
                  <a:solidFill>
                    <a:schemeClr val="bg1"/>
                  </a:solidFill>
                  <a:effectLst>
                    <a:outerShdw blurRad="50800" dist="127000" dir="2400000" algn="tl" rotWithShape="0">
                      <a:srgbClr val="FF0066">
                        <a:alpha val="40000"/>
                      </a:srgbClr>
                    </a:outerShdw>
                  </a:effectLst>
                  <a:latin typeface="メイリオ" panose="020B0604030504040204" pitchFamily="50" charset="-128"/>
                  <a:ea typeface="メイリオ" panose="020B0604030504040204" pitchFamily="50" charset="-128"/>
                </a:rPr>
                <a:t>ダイヤル</a:t>
              </a:r>
              <a:endParaRPr lang="en-US" altLang="ja-JP" sz="1200" dirty="0" smtClean="0">
                <a:solidFill>
                  <a:schemeClr val="bg1"/>
                </a:solidFill>
                <a:effectLst>
                  <a:outerShdw blurRad="50800" dist="127000" dir="2400000" algn="tl" rotWithShape="0">
                    <a:srgbClr val="FF0066">
                      <a:alpha val="40000"/>
                    </a:srgbClr>
                  </a:outerShdw>
                </a:effectLst>
                <a:latin typeface="メイリオ" panose="020B0604030504040204" pitchFamily="50" charset="-128"/>
                <a:ea typeface="メイリオ" panose="020B0604030504040204" pitchFamily="50" charset="-128"/>
              </a:endParaRPr>
            </a:p>
          </p:txBody>
        </p:sp>
        <p:sp>
          <p:nvSpPr>
            <p:cNvPr id="56" name="正方形/長方形 55"/>
            <p:cNvSpPr/>
            <p:nvPr/>
          </p:nvSpPr>
          <p:spPr>
            <a:xfrm>
              <a:off x="3176972" y="2792760"/>
              <a:ext cx="1811657" cy="344128"/>
            </a:xfrm>
            <a:prstGeom prst="rect">
              <a:avLst/>
            </a:prstGeom>
            <a:solidFill>
              <a:srgbClr val="FFFFCC"/>
            </a:solidFill>
          </p:spPr>
          <p:txBody>
            <a:bodyPr wrap="square" lIns="0" tIns="36000" rIns="0" bIns="0">
              <a:spAutoFit/>
            </a:bodyPr>
            <a:lstStyle/>
            <a:p>
              <a:r>
                <a:rPr lang="ja-JP" altLang="en-US" sz="1000" dirty="0" smtClean="0">
                  <a:latin typeface="メイリオ" panose="020B0604030504040204" pitchFamily="50" charset="-128"/>
                  <a:ea typeface="メイリオ" panose="020B0604030504040204" pitchFamily="50" charset="-128"/>
                </a:rPr>
                <a:t> 相談対応の曜日・時間は</a:t>
              </a:r>
              <a:endParaRPr lang="en-US" altLang="ja-JP" sz="1000" dirty="0" smtClean="0">
                <a:latin typeface="メイリオ" panose="020B0604030504040204" pitchFamily="50" charset="-128"/>
                <a:ea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rPr>
                <a:t> 自治体によって異なります。</a:t>
              </a:r>
              <a:endParaRPr lang="ja-JP" altLang="en-US" sz="1000" spc="-30" dirty="0">
                <a:latin typeface="メイリオ" panose="020B0604030504040204" pitchFamily="50" charset="-128"/>
                <a:ea typeface="メイリオ" panose="020B0604030504040204" pitchFamily="50" charset="-128"/>
              </a:endParaRPr>
            </a:p>
          </p:txBody>
        </p:sp>
        <p:grpSp>
          <p:nvGrpSpPr>
            <p:cNvPr id="14" name="グループ化 13"/>
            <p:cNvGrpSpPr/>
            <p:nvPr/>
          </p:nvGrpSpPr>
          <p:grpSpPr>
            <a:xfrm>
              <a:off x="149914" y="5933469"/>
              <a:ext cx="6483442" cy="1863847"/>
              <a:chOff x="149914" y="5861461"/>
              <a:chExt cx="6483442" cy="1863847"/>
            </a:xfrm>
          </p:grpSpPr>
          <p:sp>
            <p:nvSpPr>
              <p:cNvPr id="26" name="角丸四角形 25"/>
              <p:cNvSpPr/>
              <p:nvPr/>
            </p:nvSpPr>
            <p:spPr>
              <a:xfrm>
                <a:off x="257844" y="6063638"/>
                <a:ext cx="6375512" cy="1569999"/>
              </a:xfrm>
              <a:prstGeom prst="roundRect">
                <a:avLst/>
              </a:prstGeom>
              <a:solidFill>
                <a:schemeClr val="bg1"/>
              </a:solidFill>
              <a:ln w="28575">
                <a:solidFill>
                  <a:srgbClr val="FF99C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 26"/>
              <p:cNvSpPr/>
              <p:nvPr/>
            </p:nvSpPr>
            <p:spPr>
              <a:xfrm>
                <a:off x="149914" y="5861461"/>
                <a:ext cx="6227305"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548680" y="6380906"/>
                <a:ext cx="6015757" cy="1344402"/>
              </a:xfrm>
              <a:prstGeom prst="rect">
                <a:avLst/>
              </a:prstGeom>
            </p:spPr>
            <p:txBody>
              <a:bodyPr wrap="square" lIns="0" tIns="36000" rIns="0" bIns="0">
                <a:spAutoFit/>
              </a:bodyPr>
              <a:lstStyle/>
              <a:p>
                <a:r>
                  <a:rPr lang="ja-JP" altLang="en-US" sz="1200" b="1" dirty="0" smtClean="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 </a:t>
                </a:r>
                <a:r>
                  <a:rPr lang="en-US" altLang="ja-JP" sz="2000" b="1" dirty="0" smtClean="0">
                    <a:solidFill>
                      <a:srgbClr val="C00000"/>
                    </a:solidFill>
                    <a:latin typeface="メイリオ" panose="020B0604030504040204" pitchFamily="50" charset="-128"/>
                    <a:ea typeface="メイリオ" panose="020B0604030504040204" pitchFamily="50" charset="-128"/>
                  </a:rPr>
                  <a:t>0570-783-556</a:t>
                </a:r>
                <a:r>
                  <a:rPr lang="en-US" altLang="ja-JP" sz="1600" b="1" dirty="0" smtClean="0">
                    <a:latin typeface="メイリオ" panose="020B0604030504040204" pitchFamily="50" charset="-128"/>
                    <a:ea typeface="メイリオ" panose="020B0604030504040204" pitchFamily="50" charset="-128"/>
                  </a:rPr>
                  <a:t> </a:t>
                </a:r>
                <a:r>
                  <a:rPr lang="ja-JP" altLang="en-US" sz="1600" b="1" dirty="0" smtClean="0">
                    <a:latin typeface="メイリオ" panose="020B0604030504040204" pitchFamily="50" charset="-128"/>
                    <a:ea typeface="メイリオ" panose="020B0604030504040204" pitchFamily="50" charset="-128"/>
                  </a:rPr>
                  <a:t>　</a:t>
                </a:r>
                <a:r>
                  <a:rPr lang="ja-JP" altLang="en-US" sz="1050" b="1" dirty="0">
                    <a:latin typeface="メイリオ" panose="020B0604030504040204" pitchFamily="50" charset="-128"/>
                    <a:ea typeface="メイリオ" panose="020B0604030504040204" pitchFamily="50" charset="-128"/>
                  </a:rPr>
                  <a:t>　</a:t>
                </a:r>
                <a:r>
                  <a:rPr lang="ja-JP" altLang="en-US" sz="1050" b="1" dirty="0" smtClean="0">
                    <a:latin typeface="メイリオ" panose="020B0604030504040204" pitchFamily="50" charset="-128"/>
                    <a:ea typeface="メイリオ" panose="020B0604030504040204" pitchFamily="50" charset="-128"/>
                  </a:rPr>
                  <a:t> </a:t>
                </a:r>
                <a:endParaRPr lang="en-US" altLang="ja-JP" sz="1600" b="1" dirty="0" smtClean="0">
                  <a:latin typeface="メイリオ" panose="020B0604030504040204" pitchFamily="50" charset="-128"/>
                  <a:ea typeface="メイリオ" panose="020B0604030504040204" pitchFamily="50" charset="-128"/>
                </a:endParaRPr>
              </a:p>
              <a:p>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 </a:t>
                </a:r>
                <a:endParaRPr lang="en-US" altLang="ja-JP" sz="1200" b="1" dirty="0" smtClean="0">
                  <a:solidFill>
                    <a:srgbClr val="FF99CC"/>
                  </a:solidFill>
                  <a:latin typeface="メイリオ" panose="020B0604030504040204" pitchFamily="50" charset="-128"/>
                  <a:ea typeface="メイリオ" panose="020B0604030504040204" pitchFamily="50" charset="-128"/>
                </a:endParaRPr>
              </a:p>
              <a:p>
                <a:r>
                  <a:rPr lang="ja-JP" altLang="en-US" sz="1200" b="1" dirty="0" smtClean="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 </a:t>
                </a:r>
                <a:r>
                  <a:rPr lang="en-US" altLang="ja-JP" sz="2000" b="1" dirty="0" smtClean="0">
                    <a:solidFill>
                      <a:srgbClr val="C00000"/>
                    </a:solidFill>
                    <a:latin typeface="メイリオ" panose="020B0604030504040204" pitchFamily="50" charset="-128"/>
                    <a:ea typeface="メイリオ" panose="020B0604030504040204" pitchFamily="50" charset="-128"/>
                  </a:rPr>
                  <a:t>0120-783-556</a:t>
                </a:r>
                <a:r>
                  <a:rPr lang="en-US" altLang="ja-JP" sz="2000" b="1" dirty="0" smtClean="0">
                    <a:latin typeface="メイリオ" panose="020B0604030504040204" pitchFamily="50" charset="-128"/>
                    <a:ea typeface="メイリオ" panose="020B0604030504040204" pitchFamily="50" charset="-128"/>
                  </a:rPr>
                  <a:t> </a:t>
                </a:r>
                <a:endParaRPr lang="en-US" altLang="ja-JP" sz="2000" b="1" dirty="0" smtClean="0">
                  <a:solidFill>
                    <a:srgbClr val="C00000"/>
                  </a:solidFill>
                  <a:latin typeface="メイリオ" panose="020B0604030504040204" pitchFamily="50" charset="-128"/>
                  <a:ea typeface="メイリオ" panose="020B0604030504040204" pitchFamily="50" charset="-128"/>
                </a:endParaRPr>
              </a:p>
              <a:p>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 </a:t>
                </a:r>
                <a:endParaRPr lang="en-US" altLang="ja-JP" sz="1200" b="1" dirty="0">
                  <a:solidFill>
                    <a:srgbClr val="FF99CC"/>
                  </a:solidFill>
                  <a:latin typeface="メイリオ" panose="020B0604030504040204" pitchFamily="50" charset="-128"/>
                  <a:ea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https</a:t>
                </a:r>
                <a:r>
                  <a:rPr lang="en-US" altLang="ja-JP" sz="1000" dirty="0">
                    <a:latin typeface="メイリオ" panose="020B0604030504040204" pitchFamily="50" charset="-128"/>
                    <a:ea typeface="メイリオ" panose="020B0604030504040204" pitchFamily="50" charset="-128"/>
                  </a:rPr>
                  <a:t>://www.inochinodenwa.org</a:t>
                </a:r>
                <a:r>
                  <a:rPr lang="en-US" altLang="ja-JP" sz="1000" dirty="0" smtClean="0">
                    <a:latin typeface="メイリオ" panose="020B0604030504040204" pitchFamily="50" charset="-128"/>
                    <a:ea typeface="メイリオ" panose="020B0604030504040204" pitchFamily="50" charset="-128"/>
                  </a:rPr>
                  <a:t>/</a:t>
                </a:r>
              </a:p>
              <a:p>
                <a:endParaRPr lang="ja-JP" altLang="en-US" sz="1100" spc="-30" dirty="0">
                  <a:latin typeface="メイリオ" panose="020B0604030504040204" pitchFamily="50" charset="-128"/>
                  <a:ea typeface="メイリオ" panose="020B0604030504040204" pitchFamily="50" charset="-128"/>
                </a:endParaRPr>
              </a:p>
            </p:txBody>
          </p:sp>
          <p:sp>
            <p:nvSpPr>
              <p:cNvPr id="30" name="正方形/長方形 29"/>
              <p:cNvSpPr/>
              <p:nvPr/>
            </p:nvSpPr>
            <p:spPr>
              <a:xfrm>
                <a:off x="281002" y="5923372"/>
                <a:ext cx="4191335" cy="3133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800" b="1" dirty="0" smtClean="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いのち</a:t>
                </a:r>
                <a:r>
                  <a:rPr lang="ja-JP" altLang="en-US" sz="1800" b="1" dirty="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の</a:t>
                </a:r>
                <a:r>
                  <a:rPr lang="ja-JP" altLang="en-US" sz="1800" b="1" dirty="0" smtClean="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電話</a:t>
                </a:r>
                <a:r>
                  <a:rPr lang="ja-JP" altLang="en-US" sz="1200" dirty="0" smtClean="0">
                    <a:solidFill>
                      <a:schemeClr val="bg1"/>
                    </a:solidFill>
                    <a:latin typeface="メイリオ" panose="020B0604030504040204" pitchFamily="50" charset="-128"/>
                    <a:ea typeface="メイリオ" panose="020B0604030504040204" pitchFamily="50" charset="-128"/>
                  </a:rPr>
                  <a:t>（</a:t>
                </a:r>
                <a:r>
                  <a:rPr lang="ja-JP" altLang="en-US" sz="1200" dirty="0">
                    <a:solidFill>
                      <a:schemeClr val="bg1"/>
                    </a:solidFill>
                    <a:latin typeface="メイリオ" panose="020B0604030504040204" pitchFamily="50" charset="-128"/>
                    <a:ea typeface="メイリオ" panose="020B0604030504040204" pitchFamily="50" charset="-128"/>
                  </a:rPr>
                  <a:t>一般社団法人日本いのちの電話連盟</a:t>
                </a:r>
                <a:r>
                  <a:rPr lang="ja-JP" altLang="en-US" sz="1200" dirty="0" smtClean="0">
                    <a:solidFill>
                      <a:schemeClr val="bg1"/>
                    </a:solidFill>
                    <a:latin typeface="メイリオ" panose="020B0604030504040204" pitchFamily="50" charset="-128"/>
                    <a:ea typeface="メイリオ" panose="020B0604030504040204" pitchFamily="50" charset="-128"/>
                  </a:rPr>
                  <a:t>）</a:t>
                </a:r>
                <a:endParaRPr lang="en-US" altLang="ja-JP" sz="1200" dirty="0" smtClean="0">
                  <a:solidFill>
                    <a:schemeClr val="bg1"/>
                  </a:solidFill>
                  <a:latin typeface="メイリオ" panose="020B0604030504040204" pitchFamily="50" charset="-128"/>
                  <a:ea typeface="メイリオ" panose="020B0604030504040204" pitchFamily="50" charset="-128"/>
                </a:endParaRPr>
              </a:p>
            </p:txBody>
          </p:sp>
          <p:sp>
            <p:nvSpPr>
              <p:cNvPr id="59" name="正方形/長方形 58"/>
              <p:cNvSpPr/>
              <p:nvPr/>
            </p:nvSpPr>
            <p:spPr>
              <a:xfrm>
                <a:off x="3140968" y="6454948"/>
                <a:ext cx="2016224" cy="190240"/>
              </a:xfrm>
              <a:prstGeom prst="rect">
                <a:avLst/>
              </a:prstGeom>
              <a:solidFill>
                <a:srgbClr val="FFFFCC"/>
              </a:solidFill>
            </p:spPr>
            <p:txBody>
              <a:bodyPr wrap="square" lIns="0" tIns="36000" rIns="0" bIns="0">
                <a:spAutoFit/>
              </a:bodyPr>
              <a:lstStyle/>
              <a:p>
                <a:pPr algn="ctr"/>
                <a:r>
                  <a:rPr lang="ja-JP" altLang="en-US" sz="1000" spc="-30" dirty="0">
                    <a:latin typeface="メイリオ" panose="020B0604030504040204" pitchFamily="50" charset="-128"/>
                    <a:ea typeface="メイリオ" panose="020B0604030504040204" pitchFamily="50" charset="-128"/>
                  </a:rPr>
                  <a:t>毎日 午前</a:t>
                </a:r>
                <a:r>
                  <a:rPr lang="en-US" altLang="ja-JP" sz="1000" spc="-30" dirty="0">
                    <a:latin typeface="メイリオ" panose="020B0604030504040204" pitchFamily="50" charset="-128"/>
                    <a:ea typeface="メイリオ" panose="020B0604030504040204" pitchFamily="50" charset="-128"/>
                  </a:rPr>
                  <a:t>10</a:t>
                </a:r>
                <a:r>
                  <a:rPr lang="ja-JP" altLang="en-US" sz="1000" spc="-30" dirty="0">
                    <a:latin typeface="メイリオ" panose="020B0604030504040204" pitchFamily="50" charset="-128"/>
                    <a:ea typeface="メイリオ" panose="020B0604030504040204" pitchFamily="50" charset="-128"/>
                  </a:rPr>
                  <a:t>時から午後</a:t>
                </a:r>
                <a:r>
                  <a:rPr lang="en-US" altLang="ja-JP" sz="1000" spc="-30" dirty="0">
                    <a:latin typeface="メイリオ" panose="020B0604030504040204" pitchFamily="50" charset="-128"/>
                    <a:ea typeface="メイリオ" panose="020B0604030504040204" pitchFamily="50" charset="-128"/>
                  </a:rPr>
                  <a:t>10</a:t>
                </a:r>
                <a:r>
                  <a:rPr lang="ja-JP" altLang="en-US" sz="1000" spc="-30" dirty="0">
                    <a:latin typeface="メイリオ" panose="020B0604030504040204" pitchFamily="50" charset="-128"/>
                    <a:ea typeface="メイリオ" panose="020B0604030504040204" pitchFamily="50" charset="-128"/>
                  </a:rPr>
                  <a:t>時まで</a:t>
                </a:r>
              </a:p>
            </p:txBody>
          </p:sp>
          <p:sp>
            <p:nvSpPr>
              <p:cNvPr id="60" name="正方形/長方形 59"/>
              <p:cNvSpPr/>
              <p:nvPr/>
            </p:nvSpPr>
            <p:spPr>
              <a:xfrm>
                <a:off x="3140968" y="6877124"/>
                <a:ext cx="2488250" cy="344128"/>
              </a:xfrm>
              <a:prstGeom prst="rect">
                <a:avLst/>
              </a:prstGeom>
              <a:solidFill>
                <a:srgbClr val="FFFFCC"/>
              </a:solidFill>
            </p:spPr>
            <p:txBody>
              <a:bodyPr wrap="square" lIns="0" tIns="36000" rIns="0" bIns="0">
                <a:spAutoFit/>
              </a:bodyPr>
              <a:lstStyle/>
              <a:p>
                <a:r>
                  <a:rPr lang="ja-JP" altLang="en-US" sz="1000" dirty="0" smtClean="0">
                    <a:latin typeface="メイリオ" panose="020B0604030504040204" pitchFamily="50" charset="-128"/>
                    <a:ea typeface="メイリオ" panose="020B0604030504040204" pitchFamily="50" charset="-128"/>
                  </a:rPr>
                  <a:t> 毎日 </a:t>
                </a:r>
                <a:r>
                  <a:rPr lang="ja-JP" altLang="en-US" sz="1000" dirty="0">
                    <a:latin typeface="メイリオ" panose="020B0604030504040204" pitchFamily="50" charset="-128"/>
                    <a:ea typeface="メイリオ" panose="020B0604030504040204" pitchFamily="50" charset="-128"/>
                  </a:rPr>
                  <a:t>午後４時から午後９時まで</a:t>
                </a:r>
              </a:p>
              <a:p>
                <a:r>
                  <a:rPr lang="ja-JP" altLang="en-US" sz="1000" dirty="0" smtClean="0">
                    <a:latin typeface="メイリオ" panose="020B0604030504040204" pitchFamily="50" charset="-128"/>
                    <a:ea typeface="メイリオ" panose="020B0604030504040204" pitchFamily="50" charset="-128"/>
                  </a:rPr>
                  <a:t> 毎月</a:t>
                </a:r>
                <a:r>
                  <a:rPr lang="en-US" altLang="ja-JP" sz="1000" dirty="0">
                    <a:latin typeface="メイリオ" panose="020B0604030504040204" pitchFamily="50" charset="-128"/>
                    <a:ea typeface="メイリオ" panose="020B0604030504040204" pitchFamily="50" charset="-128"/>
                  </a:rPr>
                  <a:t>10</a:t>
                </a:r>
                <a:r>
                  <a:rPr lang="ja-JP" altLang="en-US" sz="1000" dirty="0">
                    <a:latin typeface="メイリオ" panose="020B0604030504040204" pitchFamily="50" charset="-128"/>
                    <a:ea typeface="メイリオ" panose="020B0604030504040204" pitchFamily="50" charset="-128"/>
                  </a:rPr>
                  <a:t>日 午前８時から翌日午前８時</a:t>
                </a:r>
                <a:r>
                  <a:rPr lang="ja-JP" altLang="en-US" sz="1000" dirty="0" smtClean="0">
                    <a:latin typeface="メイリオ" panose="020B0604030504040204" pitchFamily="50" charset="-128"/>
                    <a:ea typeface="メイリオ" panose="020B0604030504040204" pitchFamily="50" charset="-128"/>
                  </a:rPr>
                  <a:t>まで</a:t>
                </a:r>
                <a:endParaRPr lang="ja-JP" altLang="en-US" sz="1000" spc="-30" dirty="0">
                  <a:latin typeface="メイリオ" panose="020B0604030504040204" pitchFamily="50" charset="-128"/>
                  <a:ea typeface="メイリオ" panose="020B0604030504040204" pitchFamily="50" charset="-128"/>
                </a:endParaRPr>
              </a:p>
            </p:txBody>
          </p:sp>
        </p:grpSp>
        <p:grpSp>
          <p:nvGrpSpPr>
            <p:cNvPr id="9" name="グループ化 8"/>
            <p:cNvGrpSpPr/>
            <p:nvPr/>
          </p:nvGrpSpPr>
          <p:grpSpPr>
            <a:xfrm>
              <a:off x="152636" y="3890533"/>
              <a:ext cx="6483442" cy="2137361"/>
              <a:chOff x="152636" y="3512840"/>
              <a:chExt cx="6483442" cy="2137361"/>
            </a:xfrm>
          </p:grpSpPr>
          <p:sp>
            <p:nvSpPr>
              <p:cNvPr id="34" name="角丸四角形 33"/>
              <p:cNvSpPr/>
              <p:nvPr/>
            </p:nvSpPr>
            <p:spPr>
              <a:xfrm>
                <a:off x="260566" y="3715016"/>
                <a:ext cx="6375512" cy="1697397"/>
              </a:xfrm>
              <a:prstGeom prst="roundRect">
                <a:avLst/>
              </a:prstGeom>
              <a:solidFill>
                <a:schemeClr val="bg1"/>
              </a:solidFill>
              <a:ln w="28575">
                <a:solidFill>
                  <a:srgbClr val="FF99C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角丸四角形 34"/>
              <p:cNvSpPr/>
              <p:nvPr/>
            </p:nvSpPr>
            <p:spPr>
              <a:xfrm>
                <a:off x="152636" y="3512840"/>
                <a:ext cx="6224583"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476906" y="3998875"/>
                <a:ext cx="5796410" cy="221018"/>
              </a:xfrm>
              <a:prstGeom prst="rect">
                <a:avLst/>
              </a:prstGeom>
            </p:spPr>
            <p:txBody>
              <a:bodyPr wrap="square" lIns="0" tIns="36000" rIns="0" bIns="0">
                <a:spAutoFit/>
              </a:bodyPr>
              <a:lstStyle/>
              <a:p>
                <a:r>
                  <a:rPr lang="ja-JP" altLang="en-US" sz="1200" spc="-30" dirty="0">
                    <a:latin typeface="メイリオ" panose="020B0604030504040204" pitchFamily="50" charset="-128"/>
                    <a:ea typeface="メイリオ" panose="020B0604030504040204" pitchFamily="50" charset="-128"/>
                  </a:rPr>
                  <a:t>どんなひと</a:t>
                </a:r>
                <a:r>
                  <a:rPr lang="ja-JP" altLang="en-US" sz="1200" spc="-30" dirty="0" smtClean="0">
                    <a:latin typeface="メイリオ" panose="020B0604030504040204" pitchFamily="50" charset="-128"/>
                    <a:ea typeface="メイリオ" panose="020B0604030504040204" pitchFamily="50" charset="-128"/>
                  </a:rPr>
                  <a:t>の、</a:t>
                </a:r>
                <a:r>
                  <a:rPr lang="ja-JP" altLang="en-US" sz="1200" spc="-30" dirty="0">
                    <a:latin typeface="メイリオ" panose="020B0604030504040204" pitchFamily="50" charset="-128"/>
                    <a:ea typeface="メイリオ" panose="020B0604030504040204" pitchFamily="50" charset="-128"/>
                  </a:rPr>
                  <a:t>どんな悩みに</a:t>
                </a:r>
                <a:r>
                  <a:rPr lang="ja-JP" altLang="en-US" sz="1200" spc="-30" dirty="0" smtClean="0">
                    <a:latin typeface="メイリオ" panose="020B0604030504040204" pitchFamily="50" charset="-128"/>
                    <a:ea typeface="メイリオ" panose="020B0604030504040204" pitchFamily="50" charset="-128"/>
                  </a:rPr>
                  <a:t>もよりそって</a:t>
                </a:r>
                <a:r>
                  <a:rPr lang="ja-JP" altLang="en-US" sz="1200" spc="-30" dirty="0">
                    <a:latin typeface="メイリオ" panose="020B0604030504040204" pitchFamily="50" charset="-128"/>
                    <a:ea typeface="メイリオ" panose="020B0604030504040204" pitchFamily="50" charset="-128"/>
                  </a:rPr>
                  <a:t>、一緒に解決できる方法を探します</a:t>
                </a:r>
                <a:r>
                  <a:rPr lang="ja-JP" altLang="en-US" sz="1200" spc="-30" dirty="0" smtClean="0">
                    <a:latin typeface="メイリオ" panose="020B0604030504040204" pitchFamily="50" charset="-128"/>
                    <a:ea typeface="メイリオ" panose="020B0604030504040204" pitchFamily="50" charset="-128"/>
                  </a:rPr>
                  <a:t>。</a:t>
                </a:r>
                <a:endParaRPr lang="ja-JP" altLang="en-US" sz="1200" spc="-30" dirty="0">
                  <a:latin typeface="メイリオ" panose="020B0604030504040204" pitchFamily="50" charset="-128"/>
                  <a:ea typeface="メイリオ" panose="020B0604030504040204" pitchFamily="50" charset="-128"/>
                </a:endParaRPr>
              </a:p>
            </p:txBody>
          </p:sp>
          <p:sp>
            <p:nvSpPr>
              <p:cNvPr id="37" name="正方形/長方形 36"/>
              <p:cNvSpPr/>
              <p:nvPr/>
            </p:nvSpPr>
            <p:spPr>
              <a:xfrm>
                <a:off x="584684" y="4628964"/>
                <a:ext cx="4988108" cy="1021237"/>
              </a:xfrm>
              <a:prstGeom prst="rect">
                <a:avLst/>
              </a:prstGeom>
            </p:spPr>
            <p:txBody>
              <a:bodyPr wrap="square" lIns="0" tIns="36000" rIns="0" bIns="0">
                <a:spAutoFit/>
              </a:bodyPr>
              <a:lstStyle/>
              <a:p>
                <a:r>
                  <a:rPr lang="ja-JP" altLang="en-US" sz="1200" b="1" dirty="0" smtClean="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 </a:t>
                </a:r>
                <a:r>
                  <a:rPr lang="en-US" altLang="ja-JP" sz="2000" b="1" dirty="0" smtClean="0">
                    <a:solidFill>
                      <a:srgbClr val="C00000"/>
                    </a:solidFill>
                    <a:latin typeface="メイリオ" panose="020B0604030504040204" pitchFamily="50" charset="-128"/>
                    <a:ea typeface="メイリオ" panose="020B0604030504040204" pitchFamily="50" charset="-128"/>
                  </a:rPr>
                  <a:t>0120-279-338</a:t>
                </a:r>
                <a:r>
                  <a:rPr lang="ja-JP" altLang="en-US" sz="2000" b="1" dirty="0" smtClean="0">
                    <a:solidFill>
                      <a:srgbClr val="C00000"/>
                    </a:solidFill>
                    <a:latin typeface="メイリオ" panose="020B0604030504040204" pitchFamily="50" charset="-128"/>
                    <a:ea typeface="メイリオ" panose="020B0604030504040204" pitchFamily="50" charset="-128"/>
                  </a:rPr>
                  <a:t>　</a:t>
                </a:r>
                <a:endParaRPr lang="en-US" altLang="ja-JP" sz="1000" dirty="0" smtClean="0">
                  <a:latin typeface="メイリオ" panose="020B0604030504040204" pitchFamily="50" charset="-128"/>
                  <a:ea typeface="メイリオ" panose="020B0604030504040204" pitchFamily="50" charset="-128"/>
                </a:endParaRPr>
              </a:p>
              <a:p>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 </a:t>
                </a:r>
                <a:r>
                  <a:rPr lang="ja-JP" altLang="en-US" sz="1200" b="1" dirty="0" smtClean="0">
                    <a:solidFill>
                      <a:srgbClr val="FF99CC"/>
                    </a:solidFill>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https</a:t>
                </a:r>
                <a:r>
                  <a:rPr lang="en-US" altLang="ja-JP" sz="1000" dirty="0">
                    <a:latin typeface="メイリオ" panose="020B0604030504040204" pitchFamily="50" charset="-128"/>
                    <a:ea typeface="メイリオ" panose="020B0604030504040204" pitchFamily="50" charset="-128"/>
                  </a:rPr>
                  <a:t>://www.since2011.net/yorisoi/</a:t>
                </a:r>
                <a:endParaRPr lang="ja-JP" altLang="en-US" sz="1000" spc="-30" dirty="0">
                  <a:latin typeface="メイリオ" panose="020B0604030504040204" pitchFamily="50" charset="-128"/>
                  <a:ea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rPr>
                  <a:t>　　</a:t>
                </a:r>
                <a:endParaRPr lang="ja-JP" altLang="en-US" sz="1000" spc="-30" dirty="0">
                  <a:latin typeface="メイリオ" panose="020B0604030504040204" pitchFamily="50" charset="-128"/>
                  <a:ea typeface="メイリオ" panose="020B0604030504040204" pitchFamily="50" charset="-128"/>
                </a:endParaRPr>
              </a:p>
              <a:p>
                <a:endParaRPr lang="ja-JP" altLang="en-US" sz="1000" spc="-30" dirty="0">
                  <a:latin typeface="メイリオ" panose="020B0604030504040204" pitchFamily="50" charset="-128"/>
                  <a:ea typeface="メイリオ" panose="020B0604030504040204" pitchFamily="50" charset="-128"/>
                </a:endParaRPr>
              </a:p>
            </p:txBody>
          </p:sp>
          <p:sp>
            <p:nvSpPr>
              <p:cNvPr id="38" name="正方形/長方形 37"/>
              <p:cNvSpPr/>
              <p:nvPr/>
            </p:nvSpPr>
            <p:spPr>
              <a:xfrm>
                <a:off x="283724" y="3574751"/>
                <a:ext cx="2344676" cy="3133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800" b="1" dirty="0" smtClean="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よりそいホットライン</a:t>
                </a:r>
                <a:endParaRPr lang="en-US" altLang="ja-JP" sz="1200" dirty="0" smtClean="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endParaRPr>
              </a:p>
            </p:txBody>
          </p:sp>
          <p:sp>
            <p:nvSpPr>
              <p:cNvPr id="57" name="正方形/長方形 56"/>
              <p:cNvSpPr/>
              <p:nvPr/>
            </p:nvSpPr>
            <p:spPr>
              <a:xfrm>
                <a:off x="3212976" y="4681486"/>
                <a:ext cx="875356" cy="190240"/>
              </a:xfrm>
              <a:prstGeom prst="rect">
                <a:avLst/>
              </a:prstGeom>
              <a:solidFill>
                <a:srgbClr val="FFFFCC"/>
              </a:solidFill>
            </p:spPr>
            <p:txBody>
              <a:bodyPr wrap="square" lIns="0" tIns="36000" rIns="0" bIns="0">
                <a:spAutoFit/>
              </a:bodyPr>
              <a:lstStyle/>
              <a:p>
                <a:pPr algn="ctr"/>
                <a:r>
                  <a:rPr lang="en-US" altLang="ja-JP" sz="1000" dirty="0">
                    <a:latin typeface="メイリオ" panose="020B0604030504040204" pitchFamily="50" charset="-128"/>
                    <a:ea typeface="メイリオ" panose="020B0604030504040204" pitchFamily="50" charset="-128"/>
                  </a:rPr>
                  <a:t>24</a:t>
                </a:r>
                <a:r>
                  <a:rPr lang="ja-JP" altLang="en-US" sz="1000" dirty="0">
                    <a:latin typeface="メイリオ" panose="020B0604030504040204" pitchFamily="50" charset="-128"/>
                    <a:ea typeface="メイリオ" panose="020B0604030504040204" pitchFamily="50" charset="-128"/>
                  </a:rPr>
                  <a:t>時間</a:t>
                </a:r>
                <a:r>
                  <a:rPr lang="ja-JP" altLang="en-US" sz="1000" dirty="0" smtClean="0">
                    <a:latin typeface="メイリオ" panose="020B0604030504040204" pitchFamily="50" charset="-128"/>
                    <a:ea typeface="メイリオ" panose="020B0604030504040204" pitchFamily="50" charset="-128"/>
                  </a:rPr>
                  <a:t>対応</a:t>
                </a:r>
                <a:endParaRPr lang="ja-JP" altLang="en-US" sz="1000" spc="-30" dirty="0">
                  <a:latin typeface="メイリオ" panose="020B0604030504040204" pitchFamily="50" charset="-128"/>
                  <a:ea typeface="メイリオ" panose="020B0604030504040204" pitchFamily="50" charset="-128"/>
                </a:endParaRPr>
              </a:p>
            </p:txBody>
          </p:sp>
          <p:sp>
            <p:nvSpPr>
              <p:cNvPr id="61" name="正方形/長方形 60"/>
              <p:cNvSpPr/>
              <p:nvPr/>
            </p:nvSpPr>
            <p:spPr>
              <a:xfrm>
                <a:off x="738466" y="4233218"/>
                <a:ext cx="4238705" cy="313350"/>
              </a:xfrm>
              <a:prstGeom prst="rect">
                <a:avLst/>
              </a:prstGeom>
              <a:ln>
                <a:solidFill>
                  <a:srgbClr val="FF99CC"/>
                </a:solidFill>
              </a:ln>
            </p:spPr>
            <p:txBody>
              <a:bodyPr wrap="square" lIns="0" tIns="36000" rIns="0" bIns="0">
                <a:spAutoFit/>
              </a:bodyPr>
              <a:lstStyle/>
              <a:p>
                <a:r>
                  <a:rPr lang="ja-JP" altLang="en-US" sz="900" spc="-30" dirty="0" smtClean="0">
                    <a:latin typeface="メイリオ" panose="020B0604030504040204" pitchFamily="50" charset="-128"/>
                    <a:ea typeface="メイリオ" panose="020B0604030504040204" pitchFamily="50" charset="-128"/>
                  </a:rPr>
                  <a:t>　・</a:t>
                </a:r>
                <a:r>
                  <a:rPr lang="ja-JP" altLang="en-US" sz="900" spc="-30" dirty="0">
                    <a:latin typeface="メイリオ" panose="020B0604030504040204" pitchFamily="50" charset="-128"/>
                    <a:ea typeface="メイリオ" panose="020B0604030504040204" pitchFamily="50" charset="-128"/>
                  </a:rPr>
                  <a:t>暮らしの悩みごと　・悩みを聞いて欲しい</a:t>
                </a:r>
                <a:r>
                  <a:rPr lang="ja-JP" altLang="en-US" sz="900" spc="-30" dirty="0" smtClean="0">
                    <a:latin typeface="メイリオ" panose="020B0604030504040204" pitchFamily="50" charset="-128"/>
                    <a:ea typeface="メイリオ" panose="020B0604030504040204" pitchFamily="50" charset="-128"/>
                  </a:rPr>
                  <a:t>方</a:t>
                </a:r>
                <a:endParaRPr lang="en-US" altLang="ja-JP" sz="900" spc="-30" dirty="0" smtClean="0">
                  <a:latin typeface="メイリオ" panose="020B0604030504040204" pitchFamily="50" charset="-128"/>
                  <a:ea typeface="メイリオ" panose="020B0604030504040204" pitchFamily="50" charset="-128"/>
                </a:endParaRPr>
              </a:p>
              <a:p>
                <a:r>
                  <a:rPr lang="ja-JP" altLang="en-US" sz="900" spc="-30" dirty="0" smtClean="0">
                    <a:latin typeface="メイリオ" panose="020B0604030504040204" pitchFamily="50" charset="-128"/>
                    <a:ea typeface="メイリオ" panose="020B0604030504040204" pitchFamily="50" charset="-128"/>
                  </a:rPr>
                  <a:t>　・</a:t>
                </a:r>
                <a:r>
                  <a:rPr lang="en-US" altLang="ja-JP" sz="900" spc="-30" dirty="0" smtClean="0">
                    <a:latin typeface="メイリオ" panose="020B0604030504040204" pitchFamily="50" charset="-128"/>
                    <a:ea typeface="メイリオ" panose="020B0604030504040204" pitchFamily="50" charset="-128"/>
                  </a:rPr>
                  <a:t>DV</a:t>
                </a:r>
                <a:r>
                  <a:rPr lang="ja-JP" altLang="en-US" sz="900" spc="-30" dirty="0">
                    <a:latin typeface="メイリオ" panose="020B0604030504040204" pitchFamily="50" charset="-128"/>
                    <a:ea typeface="メイリオ" panose="020B0604030504040204" pitchFamily="50" charset="-128"/>
                  </a:rPr>
                  <a:t>・性暴力などの相談をしたい</a:t>
                </a:r>
                <a:r>
                  <a:rPr lang="ja-JP" altLang="en-US" sz="900" spc="-30" dirty="0" smtClean="0">
                    <a:latin typeface="メイリオ" panose="020B0604030504040204" pitchFamily="50" charset="-128"/>
                    <a:ea typeface="メイリオ" panose="020B0604030504040204" pitchFamily="50" charset="-128"/>
                  </a:rPr>
                  <a:t>方　・</a:t>
                </a:r>
                <a:r>
                  <a:rPr lang="ja-JP" altLang="en-US" sz="900" spc="-30" dirty="0">
                    <a:latin typeface="メイリオ" panose="020B0604030504040204" pitchFamily="50" charset="-128"/>
                    <a:ea typeface="メイリオ" panose="020B0604030504040204" pitchFamily="50" charset="-128"/>
                  </a:rPr>
                  <a:t>外国語による相談をしたい方　</a:t>
                </a:r>
                <a:r>
                  <a:rPr lang="ja-JP" altLang="en-US" sz="900" spc="-30" dirty="0" smtClean="0">
                    <a:latin typeface="メイリオ" panose="020B0604030504040204" pitchFamily="50" charset="-128"/>
                    <a:ea typeface="メイリオ" panose="020B0604030504040204" pitchFamily="50" charset="-128"/>
                  </a:rPr>
                  <a:t>など</a:t>
                </a:r>
                <a:endParaRPr lang="ja-JP" altLang="en-US" sz="1200" spc="-30" dirty="0">
                  <a:latin typeface="メイリオ" panose="020B0604030504040204" pitchFamily="50" charset="-128"/>
                  <a:ea typeface="メイリオ" panose="020B0604030504040204" pitchFamily="50" charset="-128"/>
                </a:endParaRPr>
              </a:p>
            </p:txBody>
          </p:sp>
        </p:grpSp>
        <p:grpSp>
          <p:nvGrpSpPr>
            <p:cNvPr id="13" name="グループ化 12"/>
            <p:cNvGrpSpPr/>
            <p:nvPr/>
          </p:nvGrpSpPr>
          <p:grpSpPr>
            <a:xfrm>
              <a:off x="150778" y="7852529"/>
              <a:ext cx="6483442" cy="1528963"/>
              <a:chOff x="150778" y="7852529"/>
              <a:chExt cx="6483442" cy="1528963"/>
            </a:xfrm>
          </p:grpSpPr>
          <p:sp>
            <p:nvSpPr>
              <p:cNvPr id="24" name="角丸四角形 23"/>
              <p:cNvSpPr/>
              <p:nvPr/>
            </p:nvSpPr>
            <p:spPr>
              <a:xfrm>
                <a:off x="258708" y="8082684"/>
                <a:ext cx="6375512" cy="1298808"/>
              </a:xfrm>
              <a:prstGeom prst="roundRect">
                <a:avLst/>
              </a:prstGeom>
              <a:solidFill>
                <a:schemeClr val="bg1"/>
              </a:solidFill>
              <a:ln w="28575">
                <a:solidFill>
                  <a:srgbClr val="FF99C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角丸四角形 16"/>
              <p:cNvSpPr/>
              <p:nvPr/>
            </p:nvSpPr>
            <p:spPr>
              <a:xfrm>
                <a:off x="150778" y="7852529"/>
                <a:ext cx="6226441"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正方形/長方形 87"/>
              <p:cNvSpPr/>
              <p:nvPr/>
            </p:nvSpPr>
            <p:spPr>
              <a:xfrm>
                <a:off x="511050" y="8340189"/>
                <a:ext cx="5186202" cy="221018"/>
              </a:xfrm>
              <a:prstGeom prst="rect">
                <a:avLst/>
              </a:prstGeom>
            </p:spPr>
            <p:txBody>
              <a:bodyPr wrap="square" lIns="0" tIns="36000" rIns="0" bIns="0">
                <a:spAutoFit/>
              </a:bodyPr>
              <a:lstStyle/>
              <a:p>
                <a:r>
                  <a:rPr lang="en-US" altLang="ja-JP" sz="1200" spc="-30" dirty="0" smtClean="0">
                    <a:latin typeface="メイリオ" panose="020B0604030504040204" pitchFamily="50" charset="-128"/>
                    <a:ea typeface="メイリオ" panose="020B0604030504040204" pitchFamily="50" charset="-128"/>
                  </a:rPr>
                  <a:t>18</a:t>
                </a:r>
                <a:r>
                  <a:rPr lang="ja-JP" altLang="en-US" sz="1200" spc="-30" dirty="0">
                    <a:latin typeface="メイリオ" panose="020B0604030504040204" pitchFamily="50" charset="-128"/>
                    <a:ea typeface="メイリオ" panose="020B0604030504040204" pitchFamily="50" charset="-128"/>
                  </a:rPr>
                  <a:t>歳までの子どもがかける電話</a:t>
                </a:r>
                <a:r>
                  <a:rPr lang="ja-JP" altLang="en-US" sz="1200" spc="-30" dirty="0" smtClean="0">
                    <a:latin typeface="メイリオ" panose="020B0604030504040204" pitchFamily="50" charset="-128"/>
                    <a:ea typeface="メイリオ" panose="020B0604030504040204" pitchFamily="50" charset="-128"/>
                  </a:rPr>
                  <a:t>です。チャットでの相談も受け付けています。</a:t>
                </a:r>
                <a:endParaRPr lang="en-US" altLang="ja-JP" sz="1200" spc="-30" dirty="0" smtClean="0">
                  <a:latin typeface="メイリオ" panose="020B0604030504040204" pitchFamily="50" charset="-128"/>
                  <a:ea typeface="メイリオ" panose="020B0604030504040204" pitchFamily="50" charset="-128"/>
                </a:endParaRPr>
              </a:p>
            </p:txBody>
          </p:sp>
          <p:sp>
            <p:nvSpPr>
              <p:cNvPr id="54" name="正方形/長方形 53"/>
              <p:cNvSpPr/>
              <p:nvPr/>
            </p:nvSpPr>
            <p:spPr>
              <a:xfrm>
                <a:off x="630204" y="8609349"/>
                <a:ext cx="5067048" cy="682682"/>
              </a:xfrm>
              <a:prstGeom prst="rect">
                <a:avLst/>
              </a:prstGeom>
            </p:spPr>
            <p:txBody>
              <a:bodyPr wrap="square" lIns="0" tIns="36000" rIns="0" bIns="0">
                <a:spAutoFit/>
              </a:bodyPr>
              <a:lstStyle/>
              <a:p>
                <a:r>
                  <a:rPr lang="ja-JP" altLang="en-US" sz="1200" b="1" dirty="0" smtClean="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 </a:t>
                </a:r>
                <a:r>
                  <a:rPr lang="en-US" altLang="ja-JP" sz="2000" b="1" dirty="0" smtClean="0">
                    <a:solidFill>
                      <a:srgbClr val="C00000"/>
                    </a:solidFill>
                    <a:latin typeface="メイリオ" panose="020B0604030504040204" pitchFamily="50" charset="-128"/>
                    <a:ea typeface="メイリオ" panose="020B0604030504040204" pitchFamily="50" charset="-128"/>
                  </a:rPr>
                  <a:t>0120-99-7777</a:t>
                </a:r>
                <a:r>
                  <a:rPr lang="en-US" altLang="ja-JP" sz="1600" b="1" dirty="0" smtClean="0">
                    <a:latin typeface="メイリオ" panose="020B0604030504040204" pitchFamily="50" charset="-128"/>
                    <a:ea typeface="メイリオ" panose="020B0604030504040204" pitchFamily="50" charset="-128"/>
                  </a:rPr>
                  <a:t> </a:t>
                </a:r>
              </a:p>
              <a:p>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 </a:t>
                </a:r>
                <a:endParaRPr lang="en-US" altLang="ja-JP" sz="1200" b="1" dirty="0" smtClean="0">
                  <a:solidFill>
                    <a:srgbClr val="FF99CC"/>
                  </a:solidFill>
                  <a:latin typeface="メイリオ" panose="020B0604030504040204" pitchFamily="50" charset="-128"/>
                  <a:ea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https://</a:t>
                </a:r>
                <a:r>
                  <a:rPr lang="en-US" altLang="ja-JP" sz="1000" dirty="0">
                    <a:latin typeface="メイリオ" panose="020B0604030504040204" pitchFamily="50" charset="-128"/>
                    <a:ea typeface="メイリオ" panose="020B0604030504040204" pitchFamily="50" charset="-128"/>
                  </a:rPr>
                  <a:t>childline.or.jp/index.html</a:t>
                </a:r>
                <a:endParaRPr lang="ja-JP" altLang="en-US" sz="1100" spc="-30" dirty="0">
                  <a:latin typeface="メイリオ" panose="020B0604030504040204" pitchFamily="50" charset="-128"/>
                  <a:ea typeface="メイリオ" panose="020B0604030504040204" pitchFamily="50" charset="-128"/>
                </a:endParaRPr>
              </a:p>
            </p:txBody>
          </p:sp>
          <p:sp>
            <p:nvSpPr>
              <p:cNvPr id="58" name="正方形/長方形 57"/>
              <p:cNvSpPr/>
              <p:nvPr/>
            </p:nvSpPr>
            <p:spPr>
              <a:xfrm>
                <a:off x="3176972" y="8697416"/>
                <a:ext cx="2016224" cy="190240"/>
              </a:xfrm>
              <a:prstGeom prst="rect">
                <a:avLst/>
              </a:prstGeom>
              <a:solidFill>
                <a:srgbClr val="FFFFCC"/>
              </a:solidFill>
            </p:spPr>
            <p:txBody>
              <a:bodyPr wrap="square" lIns="0" tIns="36000" rIns="0" bIns="0">
                <a:spAutoFit/>
              </a:bodyPr>
              <a:lstStyle/>
              <a:p>
                <a:pPr algn="ctr"/>
                <a:r>
                  <a:rPr lang="ja-JP" altLang="en-US" sz="1000" dirty="0">
                    <a:latin typeface="メイリオ" panose="020B0604030504040204" pitchFamily="50" charset="-128"/>
                    <a:ea typeface="メイリオ" panose="020B0604030504040204" pitchFamily="50" charset="-128"/>
                  </a:rPr>
                  <a:t>毎日 午後４時</a:t>
                </a:r>
                <a:r>
                  <a:rPr lang="ja-JP" altLang="en-US" sz="1000" dirty="0" smtClean="0">
                    <a:latin typeface="メイリオ" panose="020B0604030504040204" pitchFamily="50" charset="-128"/>
                    <a:ea typeface="メイリオ" panose="020B0604030504040204" pitchFamily="50" charset="-128"/>
                  </a:rPr>
                  <a:t>から</a:t>
                </a:r>
                <a:r>
                  <a:rPr lang="ja-JP" altLang="en-US" sz="1000" dirty="0">
                    <a:latin typeface="メイリオ" panose="020B0604030504040204" pitchFamily="50" charset="-128"/>
                    <a:ea typeface="メイリオ" panose="020B0604030504040204" pitchFamily="50" charset="-128"/>
                  </a:rPr>
                  <a:t>午後９時</a:t>
                </a:r>
                <a:r>
                  <a:rPr lang="ja-JP" altLang="en-US" sz="1000" dirty="0" smtClean="0">
                    <a:latin typeface="メイリオ" panose="020B0604030504040204" pitchFamily="50" charset="-128"/>
                    <a:ea typeface="メイリオ" panose="020B0604030504040204" pitchFamily="50" charset="-128"/>
                  </a:rPr>
                  <a:t>まで</a:t>
                </a:r>
                <a:endParaRPr lang="ja-JP" altLang="en-US" sz="1000" spc="-30" dirty="0">
                  <a:latin typeface="メイリオ" panose="020B0604030504040204" pitchFamily="50" charset="-128"/>
                  <a:ea typeface="メイリオ" panose="020B0604030504040204" pitchFamily="50" charset="-128"/>
                </a:endParaRPr>
              </a:p>
            </p:txBody>
          </p:sp>
          <p:sp>
            <p:nvSpPr>
              <p:cNvPr id="70" name="正方形/長方形 69"/>
              <p:cNvSpPr/>
              <p:nvPr/>
            </p:nvSpPr>
            <p:spPr>
              <a:xfrm>
                <a:off x="281781" y="7916014"/>
                <a:ext cx="4975204" cy="3133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800" b="1" dirty="0" smtClean="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チャイルドライン</a:t>
                </a:r>
                <a:r>
                  <a:rPr lang="ja-JP" altLang="en-US" sz="1200" dirty="0" smtClean="0">
                    <a:solidFill>
                      <a:schemeClr val="bg1"/>
                    </a:solidFill>
                    <a:latin typeface="メイリオ" panose="020B0604030504040204" pitchFamily="50" charset="-128"/>
                    <a:ea typeface="メイリオ" panose="020B0604030504040204" pitchFamily="50" charset="-128"/>
                  </a:rPr>
                  <a:t>（</a:t>
                </a:r>
                <a:r>
                  <a:rPr lang="en-US" altLang="ja-JP" sz="1200" dirty="0" smtClean="0">
                    <a:solidFill>
                      <a:schemeClr val="bg1"/>
                    </a:solidFill>
                    <a:latin typeface="メイリオ" panose="020B0604030504040204" pitchFamily="50" charset="-128"/>
                    <a:ea typeface="メイリオ" panose="020B0604030504040204" pitchFamily="50" charset="-128"/>
                  </a:rPr>
                  <a:t>NPO</a:t>
                </a:r>
                <a:r>
                  <a:rPr lang="ja-JP" altLang="en-US" sz="1200" dirty="0">
                    <a:solidFill>
                      <a:schemeClr val="bg1"/>
                    </a:solidFill>
                    <a:latin typeface="メイリオ" panose="020B0604030504040204" pitchFamily="50" charset="-128"/>
                    <a:ea typeface="メイリオ" panose="020B0604030504040204" pitchFamily="50" charset="-128"/>
                  </a:rPr>
                  <a:t>法人チャイルドライン支援センター</a:t>
                </a:r>
                <a:r>
                  <a:rPr lang="ja-JP" altLang="en-US" sz="1200" dirty="0" smtClean="0">
                    <a:solidFill>
                      <a:schemeClr val="bg1"/>
                    </a:solidFill>
                    <a:latin typeface="メイリオ" panose="020B0604030504040204" pitchFamily="50" charset="-128"/>
                    <a:ea typeface="メイリオ" panose="020B0604030504040204" pitchFamily="50" charset="-128"/>
                  </a:rPr>
                  <a:t>）</a:t>
                </a:r>
                <a:endParaRPr lang="en-US" altLang="ja-JP" sz="1200" dirty="0" smtClean="0">
                  <a:solidFill>
                    <a:schemeClr val="bg1"/>
                  </a:solidFill>
                  <a:latin typeface="メイリオ" panose="020B0604030504040204" pitchFamily="50" charset="-128"/>
                  <a:ea typeface="メイリオ" panose="020B0604030504040204" pitchFamily="50" charset="-128"/>
                </a:endParaRPr>
              </a:p>
            </p:txBody>
          </p:sp>
        </p:gr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71131" y="514275"/>
              <a:ext cx="1196848" cy="1643671"/>
            </a:xfrm>
            <a:prstGeom prst="rect">
              <a:avLst/>
            </a:prstGeom>
          </p:spPr>
        </p:pic>
        <p:pic>
          <p:nvPicPr>
            <p:cNvPr id="3" name="図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988" y="4802492"/>
              <a:ext cx="536623" cy="900269"/>
            </a:xfrm>
            <a:prstGeom prst="rect">
              <a:avLst/>
            </a:prstGeom>
          </p:spPr>
        </p:pic>
        <p:pic>
          <p:nvPicPr>
            <p:cNvPr id="4" name="図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58551" y="7416100"/>
              <a:ext cx="574248" cy="977663"/>
            </a:xfrm>
            <a:prstGeom prst="rect">
              <a:avLst/>
            </a:prstGeom>
          </p:spPr>
        </p:pic>
        <p:pic>
          <p:nvPicPr>
            <p:cNvPr id="50" name="図 4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80298" y="8517396"/>
              <a:ext cx="781050" cy="781050"/>
            </a:xfrm>
            <a:prstGeom prst="rect">
              <a:avLst/>
            </a:prstGeom>
          </p:spPr>
        </p:pic>
        <p:pic>
          <p:nvPicPr>
            <p:cNvPr id="52" name="図 5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744294" y="6517607"/>
              <a:ext cx="781050" cy="781050"/>
            </a:xfrm>
            <a:prstGeom prst="rect">
              <a:avLst/>
            </a:prstGeom>
          </p:spPr>
        </p:pic>
        <p:pic>
          <p:nvPicPr>
            <p:cNvPr id="53" name="図 5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661248" y="4744470"/>
              <a:ext cx="879242" cy="879242"/>
            </a:xfrm>
            <a:prstGeom prst="rect">
              <a:avLst/>
            </a:prstGeom>
          </p:spPr>
        </p:pic>
        <p:pic>
          <p:nvPicPr>
            <p:cNvPr id="55" name="図 54"/>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703813" y="2763109"/>
              <a:ext cx="792414" cy="792414"/>
            </a:xfrm>
            <a:prstGeom prst="rect">
              <a:avLst/>
            </a:prstGeom>
          </p:spPr>
        </p:pic>
      </p:grpSp>
    </p:spTree>
    <p:extLst>
      <p:ext uri="{BB962C8B-B14F-4D97-AF65-F5344CB8AC3E}">
        <p14:creationId xmlns:p14="http://schemas.microsoft.com/office/powerpoint/2010/main" val="3336582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27384" y="-15552"/>
            <a:ext cx="6895678" cy="9687833"/>
            <a:chOff x="-27384" y="-15552"/>
            <a:chExt cx="6895678" cy="9687833"/>
          </a:xfrm>
        </p:grpSpPr>
        <p:sp>
          <p:nvSpPr>
            <p:cNvPr id="32" name="正方形/長方形 31"/>
            <p:cNvSpPr/>
            <p:nvPr/>
          </p:nvSpPr>
          <p:spPr>
            <a:xfrm>
              <a:off x="-3936" y="20452"/>
              <a:ext cx="6861936" cy="9651829"/>
            </a:xfrm>
            <a:prstGeom prst="rect">
              <a:avLst/>
            </a:prstGeom>
            <a:solidFill>
              <a:srgbClr val="FFFF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100" u="sng" dirty="0">
                <a:solidFill>
                  <a:schemeClr val="tx1"/>
                </a:solidFill>
                <a:latin typeface="メイリオ" panose="020B0604030504040204" pitchFamily="50" charset="-128"/>
                <a:ea typeface="メイリオ" panose="020B0604030504040204" pitchFamily="50" charset="-128"/>
              </a:endParaRPr>
            </a:p>
          </p:txBody>
        </p:sp>
        <p:sp>
          <p:nvSpPr>
            <p:cNvPr id="8" name="角丸四角形 7"/>
            <p:cNvSpPr/>
            <p:nvPr/>
          </p:nvSpPr>
          <p:spPr>
            <a:xfrm>
              <a:off x="281002" y="493372"/>
              <a:ext cx="6408431" cy="1348741"/>
            </a:xfrm>
            <a:prstGeom prst="roundRect">
              <a:avLst/>
            </a:prstGeom>
            <a:solidFill>
              <a:schemeClr val="accent6">
                <a:lumMod val="20000"/>
                <a:lumOff val="80000"/>
              </a:schemeClr>
            </a:solidFill>
            <a:ln>
              <a:solidFill>
                <a:schemeClr val="accent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p:cNvSpPr txBox="1"/>
            <p:nvPr/>
          </p:nvSpPr>
          <p:spPr>
            <a:xfrm>
              <a:off x="-27384" y="1967424"/>
              <a:ext cx="6895678" cy="357284"/>
            </a:xfrm>
            <a:prstGeom prst="rect">
              <a:avLst/>
            </a:prstGeom>
            <a:solidFill>
              <a:schemeClr val="tx2">
                <a:lumMod val="60000"/>
                <a:lumOff val="40000"/>
              </a:schemeClr>
            </a:solidFill>
          </p:spPr>
          <p:txBody>
            <a:bodyPr wrap="none" lIns="108000" tIns="72000" rIns="72000" bIns="36000" rtlCol="0" anchor="ctr">
              <a:noAutofit/>
            </a:bodyPr>
            <a:lstStyle/>
            <a:p>
              <a:r>
                <a:rPr lang="ja-JP" altLang="en-US" sz="1800" b="1" spc="-40" dirty="0" smtClean="0">
                  <a:solidFill>
                    <a:schemeClr val="bg1"/>
                  </a:solidFill>
                  <a:latin typeface="メイリオ" panose="020B0604030504040204" pitchFamily="50" charset="-128"/>
                  <a:ea typeface="メイリオ" panose="020B0604030504040204" pitchFamily="50" charset="-128"/>
                </a:rPr>
                <a:t>　</a:t>
              </a:r>
              <a:r>
                <a:rPr lang="en-US" altLang="ja-JP" sz="1800" b="1" spc="-40" dirty="0" smtClean="0">
                  <a:solidFill>
                    <a:schemeClr val="bg1"/>
                  </a:solidFill>
                  <a:latin typeface="メイリオ" panose="020B0604030504040204" pitchFamily="50" charset="-128"/>
                  <a:ea typeface="メイリオ" panose="020B0604030504040204" pitchFamily="50" charset="-128"/>
                </a:rPr>
                <a:t>SNS</a:t>
              </a:r>
              <a:r>
                <a:rPr lang="ja-JP" altLang="en-US" sz="1800" b="1" spc="-40" dirty="0">
                  <a:solidFill>
                    <a:schemeClr val="bg1"/>
                  </a:solidFill>
                  <a:latin typeface="メイリオ" panose="020B0604030504040204" pitchFamily="50" charset="-128"/>
                  <a:ea typeface="メイリオ" panose="020B0604030504040204" pitchFamily="50" charset="-128"/>
                </a:rPr>
                <a:t>相談</a:t>
              </a:r>
              <a:r>
                <a:rPr lang="ja-JP" altLang="en-US" sz="1800" b="1" spc="-40" dirty="0" smtClean="0">
                  <a:solidFill>
                    <a:schemeClr val="bg1"/>
                  </a:solidFill>
                  <a:latin typeface="メイリオ" panose="020B0604030504040204" pitchFamily="50" charset="-128"/>
                  <a:ea typeface="メイリオ" panose="020B0604030504040204" pitchFamily="50" charset="-128"/>
                </a:rPr>
                <a:t>窓口</a:t>
              </a:r>
              <a:r>
                <a:rPr lang="ja-JP" altLang="en-US" sz="1600" b="1" spc="-40" dirty="0" smtClean="0">
                  <a:solidFill>
                    <a:schemeClr val="bg1"/>
                  </a:solidFill>
                  <a:latin typeface="メイリオ" panose="020B0604030504040204" pitchFamily="50" charset="-128"/>
                  <a:ea typeface="メイリオ" panose="020B0604030504040204" pitchFamily="50" charset="-128"/>
                </a:rPr>
                <a:t>　</a:t>
              </a:r>
              <a:r>
                <a:rPr lang="ja-JP" altLang="en-US" sz="1000" spc="-40" dirty="0" smtClean="0">
                  <a:solidFill>
                    <a:schemeClr val="bg1"/>
                  </a:solidFill>
                  <a:latin typeface="メイリオ" panose="020B0604030504040204" pitchFamily="50" charset="-128"/>
                  <a:ea typeface="メイリオ" panose="020B0604030504040204" pitchFamily="50" charset="-128"/>
                </a:rPr>
                <a:t>表面の「電話相談窓口」もご覧ください</a:t>
              </a:r>
              <a:endParaRPr lang="ja-JP" altLang="en-US" sz="1000" spc="-40" dirty="0">
                <a:solidFill>
                  <a:schemeClr val="bg1"/>
                </a:solidFill>
                <a:latin typeface="メイリオ" panose="020B0604030504040204" pitchFamily="50" charset="-128"/>
                <a:ea typeface="メイリオ" panose="020B0604030504040204" pitchFamily="50" charset="-128"/>
              </a:endParaRPr>
            </a:p>
          </p:txBody>
        </p:sp>
        <p:sp>
          <p:nvSpPr>
            <p:cNvPr id="34" name="角丸四角形 33"/>
            <p:cNvSpPr/>
            <p:nvPr/>
          </p:nvSpPr>
          <p:spPr>
            <a:xfrm>
              <a:off x="260566" y="5205915"/>
              <a:ext cx="6375512" cy="2591401"/>
            </a:xfrm>
            <a:prstGeom prst="roundRect">
              <a:avLst/>
            </a:prstGeom>
            <a:solidFill>
              <a:schemeClr val="bg1"/>
            </a:solidFill>
            <a:ln w="28575">
              <a:solidFill>
                <a:schemeClr val="tx2">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角丸四角形 34"/>
            <p:cNvSpPr/>
            <p:nvPr/>
          </p:nvSpPr>
          <p:spPr>
            <a:xfrm>
              <a:off x="152636" y="4984008"/>
              <a:ext cx="6224583" cy="420363"/>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476905" y="5457056"/>
              <a:ext cx="5900313" cy="405683"/>
            </a:xfrm>
            <a:prstGeom prst="rect">
              <a:avLst/>
            </a:prstGeom>
          </p:spPr>
          <p:txBody>
            <a:bodyPr wrap="square" lIns="0" tIns="36000" rIns="0" bIns="0">
              <a:spAutoFit/>
            </a:bodyPr>
            <a:lstStyle/>
            <a:p>
              <a:r>
                <a:rPr lang="ja-JP" altLang="en-US" sz="1200" spc="-30" dirty="0">
                  <a:latin typeface="メイリオ" panose="020B0604030504040204" pitchFamily="50" charset="-128"/>
                  <a:ea typeface="メイリオ" panose="020B0604030504040204" pitchFamily="50" charset="-128"/>
                </a:rPr>
                <a:t>「こころのほっとチャット</a:t>
              </a:r>
              <a:r>
                <a:rPr lang="ja-JP" altLang="en-US" sz="1200" spc="-30" dirty="0" smtClean="0">
                  <a:latin typeface="メイリオ" panose="020B0604030504040204" pitchFamily="50" charset="-128"/>
                  <a:ea typeface="メイリオ" panose="020B0604030504040204" pitchFamily="50" charset="-128"/>
                </a:rPr>
                <a:t>」では主要</a:t>
              </a:r>
              <a:r>
                <a:rPr lang="en-US" altLang="ja-JP" sz="1200" spc="-30" dirty="0" smtClean="0">
                  <a:latin typeface="メイリオ" panose="020B0604030504040204" pitchFamily="50" charset="-128"/>
                  <a:ea typeface="メイリオ" panose="020B0604030504040204" pitchFamily="50" charset="-128"/>
                </a:rPr>
                <a:t>SNS</a:t>
              </a:r>
              <a:r>
                <a:rPr lang="ja-JP" altLang="en-US" sz="1200" spc="-30" dirty="0">
                  <a:latin typeface="メイリオ" panose="020B0604030504040204" pitchFamily="50" charset="-128"/>
                  <a:ea typeface="メイリオ" panose="020B0604030504040204" pitchFamily="50" charset="-128"/>
                </a:rPr>
                <a:t>（</a:t>
              </a:r>
              <a:r>
                <a:rPr lang="en-US" altLang="ja-JP" sz="1200" spc="-30" dirty="0">
                  <a:latin typeface="メイリオ" panose="020B0604030504040204" pitchFamily="50" charset="-128"/>
                  <a:ea typeface="メイリオ" panose="020B0604030504040204" pitchFamily="50" charset="-128"/>
                </a:rPr>
                <a:t>LINE</a:t>
              </a:r>
              <a:r>
                <a:rPr lang="ja-JP" altLang="en-US" sz="1200" spc="-30" dirty="0" err="1">
                  <a:latin typeface="メイリオ" panose="020B0604030504040204" pitchFamily="50" charset="-128"/>
                  <a:ea typeface="メイリオ" panose="020B0604030504040204" pitchFamily="50" charset="-128"/>
                </a:rPr>
                <a:t>、</a:t>
              </a:r>
              <a:r>
                <a:rPr lang="en-US" altLang="ja-JP" sz="1200" spc="-30" dirty="0">
                  <a:latin typeface="メイリオ" panose="020B0604030504040204" pitchFamily="50" charset="-128"/>
                  <a:ea typeface="メイリオ" panose="020B0604030504040204" pitchFamily="50" charset="-128"/>
                </a:rPr>
                <a:t>Twitter</a:t>
              </a:r>
              <a:r>
                <a:rPr lang="ja-JP" altLang="en-US" sz="1200" spc="-30" dirty="0" err="1">
                  <a:latin typeface="メイリオ" panose="020B0604030504040204" pitchFamily="50" charset="-128"/>
                  <a:ea typeface="メイリオ" panose="020B0604030504040204" pitchFamily="50" charset="-128"/>
                </a:rPr>
                <a:t>、</a:t>
              </a:r>
              <a:r>
                <a:rPr lang="en-US" altLang="ja-JP" sz="1200" spc="-30" dirty="0">
                  <a:latin typeface="メイリオ" panose="020B0604030504040204" pitchFamily="50" charset="-128"/>
                  <a:ea typeface="メイリオ" panose="020B0604030504040204" pitchFamily="50" charset="-128"/>
                </a:rPr>
                <a:t>Facebook</a:t>
              </a:r>
              <a:r>
                <a:rPr lang="ja-JP" altLang="en-US" sz="1200" spc="-30" dirty="0">
                  <a:latin typeface="メイリオ" panose="020B0604030504040204" pitchFamily="50" charset="-128"/>
                  <a:ea typeface="メイリオ" panose="020B0604030504040204" pitchFamily="50" charset="-128"/>
                </a:rPr>
                <a:t>）</a:t>
              </a:r>
              <a:r>
                <a:rPr lang="ja-JP" altLang="en-US" sz="1200" spc="-30" dirty="0" smtClean="0">
                  <a:latin typeface="メイリオ" panose="020B0604030504040204" pitchFamily="50" charset="-128"/>
                  <a:ea typeface="メイリオ" panose="020B0604030504040204" pitchFamily="50" charset="-128"/>
                </a:rPr>
                <a:t>および</a:t>
              </a:r>
              <a:r>
                <a:rPr lang="ja-JP" altLang="en-US" sz="1200" spc="-30" dirty="0">
                  <a:latin typeface="メイリオ" panose="020B0604030504040204" pitchFamily="50" charset="-128"/>
                  <a:ea typeface="メイリオ" panose="020B0604030504040204" pitchFamily="50" charset="-128"/>
                </a:rPr>
                <a:t>チャットから、年齢・性別を問わず相談に</a:t>
              </a:r>
              <a:r>
                <a:rPr lang="ja-JP" altLang="en-US" sz="1200" spc="-30" dirty="0" smtClean="0">
                  <a:latin typeface="メイリオ" panose="020B0604030504040204" pitchFamily="50" charset="-128"/>
                  <a:ea typeface="メイリオ" panose="020B0604030504040204" pitchFamily="50" charset="-128"/>
                </a:rPr>
                <a:t>応じています。</a:t>
              </a:r>
              <a:endParaRPr lang="ja-JP" altLang="en-US" sz="1200" spc="-30" dirty="0">
                <a:latin typeface="メイリオ" panose="020B0604030504040204" pitchFamily="50" charset="-128"/>
                <a:ea typeface="メイリオ" panose="020B0604030504040204" pitchFamily="50" charset="-128"/>
              </a:endParaRPr>
            </a:p>
          </p:txBody>
        </p:sp>
        <p:sp>
          <p:nvSpPr>
            <p:cNvPr id="37" name="正方形/長方形 36"/>
            <p:cNvSpPr/>
            <p:nvPr/>
          </p:nvSpPr>
          <p:spPr>
            <a:xfrm>
              <a:off x="512908" y="5776096"/>
              <a:ext cx="6080651" cy="2129232"/>
            </a:xfrm>
            <a:prstGeom prst="rect">
              <a:avLst/>
            </a:prstGeom>
          </p:spPr>
          <p:txBody>
            <a:bodyPr wrap="square" lIns="0" tIns="36000" rIns="0" bIns="0">
              <a:spAutoFit/>
            </a:bodyPr>
            <a:lstStyle/>
            <a:p>
              <a:r>
                <a:rPr lang="ja-JP" altLang="en-US" sz="1200" b="1" dirty="0" smtClean="0">
                  <a:latin typeface="メイリオ" panose="020B0604030504040204" pitchFamily="50" charset="-128"/>
                  <a:ea typeface="メイリオ" panose="020B0604030504040204" pitchFamily="50" charset="-128"/>
                </a:rPr>
                <a:t>　</a:t>
              </a:r>
              <a:r>
                <a:rPr lang="en-US" altLang="ja-JP" sz="1200" b="1" dirty="0" smtClean="0">
                  <a:latin typeface="メイリオ" panose="020B0604030504040204" pitchFamily="50" charset="-128"/>
                  <a:ea typeface="メイリオ" panose="020B0604030504040204" pitchFamily="50" charset="-128"/>
                </a:rPr>
                <a:t> LINE</a:t>
              </a:r>
              <a:r>
                <a:rPr lang="ja-JP" altLang="en-US" sz="1200" b="1" dirty="0" smtClean="0">
                  <a:latin typeface="メイリオ" panose="020B0604030504040204" pitchFamily="50" charset="-128"/>
                  <a:ea typeface="メイリオ" panose="020B0604030504040204" pitchFamily="50" charset="-128"/>
                </a:rPr>
                <a:t>・</a:t>
              </a:r>
              <a:r>
                <a:rPr lang="en-US" altLang="ja-JP" sz="1200" b="1" dirty="0" smtClean="0">
                  <a:latin typeface="メイリオ" panose="020B0604030504040204" pitchFamily="50" charset="-128"/>
                  <a:ea typeface="メイリオ" panose="020B0604030504040204" pitchFamily="50" charset="-128"/>
                </a:rPr>
                <a:t>Twitter</a:t>
              </a:r>
              <a:r>
                <a:rPr lang="ja-JP" altLang="en-US" sz="1200" b="1" dirty="0" smtClean="0">
                  <a:latin typeface="メイリオ" panose="020B0604030504040204" pitchFamily="50" charset="-128"/>
                  <a:ea typeface="メイリオ" panose="020B0604030504040204" pitchFamily="50" charset="-128"/>
                </a:rPr>
                <a:t>・</a:t>
              </a:r>
              <a:r>
                <a:rPr lang="en-US" altLang="ja-JP" sz="1200" b="1" dirty="0" smtClean="0">
                  <a:latin typeface="メイリオ" panose="020B0604030504040204" pitchFamily="50" charset="-128"/>
                  <a:ea typeface="メイリオ" panose="020B0604030504040204" pitchFamily="50" charset="-128"/>
                </a:rPr>
                <a:t>Facebook </a:t>
              </a:r>
              <a:r>
                <a:rPr lang="ja-JP" altLang="en-US" sz="1200" b="1" dirty="0" smtClean="0">
                  <a:latin typeface="メイリオ" panose="020B0604030504040204" pitchFamily="50" charset="-128"/>
                  <a:ea typeface="メイリオ" panose="020B0604030504040204" pitchFamily="50" charset="-128"/>
                </a:rPr>
                <a:t> </a:t>
              </a:r>
              <a:r>
                <a:rPr lang="en-US" altLang="ja-JP" sz="1200" b="1" dirty="0" smtClean="0">
                  <a:solidFill>
                    <a:srgbClr val="C00000"/>
                  </a:solidFill>
                  <a:latin typeface="メイリオ" panose="020B0604030504040204" pitchFamily="50" charset="-128"/>
                  <a:ea typeface="メイリオ" panose="020B0604030504040204" pitchFamily="50" charset="-128"/>
                </a:rPr>
                <a:t>@</a:t>
              </a:r>
              <a:r>
                <a:rPr lang="en-US" altLang="ja-JP" sz="1200" b="1" dirty="0" err="1" smtClean="0">
                  <a:solidFill>
                    <a:srgbClr val="C00000"/>
                  </a:solidFill>
                  <a:latin typeface="メイリオ" panose="020B0604030504040204" pitchFamily="50" charset="-128"/>
                  <a:ea typeface="メイリオ" panose="020B0604030504040204" pitchFamily="50" charset="-128"/>
                </a:rPr>
                <a:t>kokorohotchat</a:t>
              </a:r>
              <a:r>
                <a:rPr lang="en-US" altLang="ja-JP" sz="1600" b="1" dirty="0" smtClean="0">
                  <a:solidFill>
                    <a:srgbClr val="C00000"/>
                  </a:solidFill>
                  <a:latin typeface="メイリオ" panose="020B0604030504040204" pitchFamily="50" charset="-128"/>
                  <a:ea typeface="メイリオ" panose="020B0604030504040204" pitchFamily="50" charset="-128"/>
                </a:rPr>
                <a:t> </a:t>
              </a:r>
              <a:r>
                <a:rPr lang="ja-JP" altLang="en-US" sz="2000" b="1" dirty="0" smtClean="0">
                  <a:solidFill>
                    <a:srgbClr val="C00000"/>
                  </a:solidFill>
                  <a:latin typeface="メイリオ" panose="020B0604030504040204" pitchFamily="50" charset="-128"/>
                  <a:ea typeface="メイリオ" panose="020B0604030504040204" pitchFamily="50" charset="-128"/>
                </a:rPr>
                <a:t>　</a:t>
              </a:r>
              <a:endParaRPr lang="en-US" altLang="ja-JP" sz="1000" dirty="0" smtClean="0">
                <a:latin typeface="メイリオ" panose="020B0604030504040204" pitchFamily="50" charset="-128"/>
                <a:ea typeface="メイリオ" panose="020B0604030504040204" pitchFamily="50" charset="-128"/>
              </a:endParaRPr>
            </a:p>
            <a:p>
              <a:r>
                <a:rPr lang="ja-JP" altLang="en-US" sz="1200" b="1" dirty="0" smtClean="0">
                  <a:latin typeface="メイリオ" panose="020B0604030504040204" pitchFamily="50" charset="-128"/>
                  <a:ea typeface="メイリオ" panose="020B0604030504040204" pitchFamily="50" charset="-128"/>
                </a:rPr>
                <a:t>　チャット　</a:t>
              </a:r>
              <a:r>
                <a:rPr lang="en-US" altLang="ja-JP" sz="1200" b="1" dirty="0" smtClean="0">
                  <a:solidFill>
                    <a:srgbClr val="C00000"/>
                  </a:solidFill>
                  <a:latin typeface="メイリオ" panose="020B0604030504040204" pitchFamily="50" charset="-128"/>
                  <a:ea typeface="メイリオ" panose="020B0604030504040204" pitchFamily="50" charset="-128"/>
                </a:rPr>
                <a:t>https</a:t>
              </a:r>
              <a:r>
                <a:rPr lang="en-US" altLang="ja-JP" sz="1200" b="1" dirty="0">
                  <a:solidFill>
                    <a:srgbClr val="C00000"/>
                  </a:solidFill>
                  <a:latin typeface="メイリオ" panose="020B0604030504040204" pitchFamily="50" charset="-128"/>
                  <a:ea typeface="メイリオ" panose="020B0604030504040204" pitchFamily="50" charset="-128"/>
                </a:rPr>
                <a:t>://www.npo-tms.or.jp/public/kokoro_hotchat</a:t>
              </a:r>
              <a:r>
                <a:rPr lang="en-US" altLang="ja-JP" sz="1200" b="1" dirty="0" smtClean="0">
                  <a:solidFill>
                    <a:srgbClr val="C00000"/>
                  </a:solidFill>
                  <a:latin typeface="メイリオ" panose="020B0604030504040204" pitchFamily="50" charset="-128"/>
                  <a:ea typeface="メイリオ" panose="020B0604030504040204" pitchFamily="50" charset="-128"/>
                </a:rPr>
                <a:t>/</a:t>
              </a:r>
            </a:p>
            <a:p>
              <a:endParaRPr lang="en-US" altLang="ja-JP" sz="1200" b="1" dirty="0" smtClean="0">
                <a:solidFill>
                  <a:schemeClr val="tx2">
                    <a:lumMod val="60000"/>
                    <a:lumOff val="40000"/>
                  </a:schemeClr>
                </a:solidFill>
                <a:latin typeface="メイリオ" panose="020B0604030504040204" pitchFamily="50" charset="-128"/>
                <a:ea typeface="メイリオ" panose="020B0604030504040204" pitchFamily="50" charset="-128"/>
              </a:endParaRPr>
            </a:p>
            <a:p>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endParaRPr lang="en-US" altLang="ja-JP" sz="1200" b="1" dirty="0" smtClean="0">
                <a:solidFill>
                  <a:schemeClr val="tx2">
                    <a:lumMod val="60000"/>
                    <a:lumOff val="40000"/>
                  </a:schemeClr>
                </a:solidFill>
                <a:latin typeface="メイリオ" panose="020B0604030504040204" pitchFamily="50" charset="-128"/>
                <a:ea typeface="メイリオ" panose="020B0604030504040204" pitchFamily="50" charset="-128"/>
              </a:endParaRPr>
            </a:p>
            <a:p>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endParaRPr lang="en-US" altLang="ja-JP" sz="1200" b="1" dirty="0" smtClean="0">
                <a:solidFill>
                  <a:schemeClr val="tx2">
                    <a:lumMod val="60000"/>
                    <a:lumOff val="40000"/>
                  </a:schemeClr>
                </a:solidFill>
                <a:latin typeface="メイリオ" panose="020B0604030504040204" pitchFamily="50" charset="-128"/>
                <a:ea typeface="メイリオ" panose="020B0604030504040204" pitchFamily="50" charset="-128"/>
              </a:endParaRPr>
            </a:p>
            <a:p>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　　　　　　　毎日：午後</a:t>
              </a:r>
              <a:r>
                <a:rPr lang="en-US" altLang="ja-JP" sz="1000" dirty="0">
                  <a:latin typeface="メイリオ" panose="020B0604030504040204" pitchFamily="50" charset="-128"/>
                  <a:ea typeface="メイリオ" panose="020B0604030504040204" pitchFamily="50" charset="-128"/>
                </a:rPr>
                <a:t>12</a:t>
              </a:r>
              <a:r>
                <a:rPr lang="ja-JP" altLang="en-US" sz="1000" dirty="0">
                  <a:latin typeface="メイリオ" panose="020B0604030504040204" pitchFamily="50" charset="-128"/>
                  <a:ea typeface="メイリオ" panose="020B0604030504040204" pitchFamily="50" charset="-128"/>
                </a:rPr>
                <a:t>時から午後４時（午後３時まで受付）</a:t>
              </a:r>
            </a:p>
            <a:p>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 　　　午後</a:t>
              </a:r>
              <a:r>
                <a:rPr lang="ja-JP" altLang="en-US" sz="1000" dirty="0">
                  <a:latin typeface="メイリオ" panose="020B0604030504040204" pitchFamily="50" charset="-128"/>
                  <a:ea typeface="メイリオ" panose="020B0604030504040204" pitchFamily="50" charset="-128"/>
                </a:rPr>
                <a:t>５時から午後９時（午後８時まで受付）</a:t>
              </a:r>
              <a:r>
                <a:rPr lang="ja-JP" altLang="en-US" sz="1000" dirty="0" smtClean="0">
                  <a:latin typeface="メイリオ" panose="020B0604030504040204" pitchFamily="50" charset="-128"/>
                  <a:ea typeface="メイリオ" panose="020B0604030504040204" pitchFamily="50" charset="-128"/>
                </a:rPr>
                <a:t>　　</a:t>
              </a:r>
              <a:endParaRPr lang="ja-JP" altLang="en-US" sz="1000" spc="-30" dirty="0">
                <a:latin typeface="メイリオ" panose="020B0604030504040204" pitchFamily="50" charset="-128"/>
                <a:ea typeface="メイリオ" panose="020B0604030504040204" pitchFamily="50" charset="-128"/>
              </a:endParaRPr>
            </a:p>
            <a:p>
              <a:endParaRPr lang="ja-JP" altLang="en-US" sz="1000" spc="-30" dirty="0">
                <a:latin typeface="メイリオ" panose="020B0604030504040204" pitchFamily="50" charset="-128"/>
                <a:ea typeface="メイリオ" panose="020B0604030504040204" pitchFamily="50" charset="-128"/>
              </a:endParaRPr>
            </a:p>
          </p:txBody>
        </p:sp>
        <p:sp>
          <p:nvSpPr>
            <p:cNvPr id="38" name="正方形/長方形 37"/>
            <p:cNvSpPr/>
            <p:nvPr/>
          </p:nvSpPr>
          <p:spPr>
            <a:xfrm>
              <a:off x="283724" y="5056016"/>
              <a:ext cx="4260265" cy="3133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en-US" altLang="ja-JP" sz="18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NPO</a:t>
              </a:r>
              <a:r>
                <a:rPr lang="ja-JP" altLang="en-US" sz="1800" b="1" dirty="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法人東京メンタルヘルス・</a:t>
              </a:r>
              <a:r>
                <a:rPr lang="ja-JP" altLang="en-US" sz="18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スクエア</a:t>
              </a:r>
              <a:endParaRPr lang="en-US" altLang="ja-JP" sz="1200"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endParaRPr>
            </a:p>
          </p:txBody>
        </p:sp>
        <p:grpSp>
          <p:nvGrpSpPr>
            <p:cNvPr id="5" name="グループ化 4"/>
            <p:cNvGrpSpPr/>
            <p:nvPr/>
          </p:nvGrpSpPr>
          <p:grpSpPr>
            <a:xfrm>
              <a:off x="150778" y="424807"/>
              <a:ext cx="6590590" cy="1287833"/>
              <a:chOff x="150778" y="8065683"/>
              <a:chExt cx="6590590" cy="1287833"/>
            </a:xfrm>
          </p:grpSpPr>
          <p:sp>
            <p:nvSpPr>
              <p:cNvPr id="17" name="角丸四角形 16"/>
              <p:cNvSpPr/>
              <p:nvPr/>
            </p:nvSpPr>
            <p:spPr>
              <a:xfrm>
                <a:off x="150778" y="8065683"/>
                <a:ext cx="6226441" cy="420363"/>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正方形/長方形 87"/>
              <p:cNvSpPr/>
              <p:nvPr/>
            </p:nvSpPr>
            <p:spPr>
              <a:xfrm>
                <a:off x="511051" y="8561428"/>
                <a:ext cx="4834359" cy="405683"/>
              </a:xfrm>
              <a:prstGeom prst="rect">
                <a:avLst/>
              </a:prstGeom>
            </p:spPr>
            <p:txBody>
              <a:bodyPr wrap="square" lIns="0" tIns="36000" rIns="0" bIns="0">
                <a:spAutoFit/>
              </a:bodyPr>
              <a:lstStyle/>
              <a:p>
                <a:r>
                  <a:rPr lang="ja-JP" altLang="en-US" sz="1200" spc="-30" dirty="0" smtClean="0">
                    <a:latin typeface="メイリオ" panose="020B0604030504040204" pitchFamily="50" charset="-128"/>
                    <a:ea typeface="メイリオ" panose="020B0604030504040204" pitchFamily="50" charset="-128"/>
                  </a:rPr>
                  <a:t>どこ</a:t>
                </a:r>
                <a:r>
                  <a:rPr lang="ja-JP" altLang="en-US" sz="1200" spc="-30" dirty="0">
                    <a:latin typeface="メイリオ" panose="020B0604030504040204" pitchFamily="50" charset="-128"/>
                    <a:ea typeface="メイリオ" panose="020B0604030504040204" pitchFamily="50" charset="-128"/>
                  </a:rPr>
                  <a:t>に相談したら</a:t>
                </a:r>
                <a:r>
                  <a:rPr lang="ja-JP" altLang="en-US" sz="1200" spc="-30" dirty="0" smtClean="0">
                    <a:latin typeface="メイリオ" panose="020B0604030504040204" pitchFamily="50" charset="-128"/>
                    <a:ea typeface="メイリオ" panose="020B0604030504040204" pitchFamily="50" charset="-128"/>
                  </a:rPr>
                  <a:t>いいかわからない</a:t>
                </a:r>
                <a:r>
                  <a:rPr lang="ja-JP" altLang="en-US" sz="1200" spc="-30" dirty="0">
                    <a:latin typeface="メイリオ" panose="020B0604030504040204" pitchFamily="50" charset="-128"/>
                    <a:ea typeface="メイリオ" panose="020B0604030504040204" pitchFamily="50" charset="-128"/>
                  </a:rPr>
                  <a:t>時</a:t>
                </a:r>
                <a:r>
                  <a:rPr lang="ja-JP" altLang="en-US" sz="1200" spc="-30" dirty="0" smtClean="0">
                    <a:latin typeface="メイリオ" panose="020B0604030504040204" pitchFamily="50" charset="-128"/>
                    <a:ea typeface="メイリオ" panose="020B0604030504040204" pitchFamily="50" charset="-128"/>
                  </a:rPr>
                  <a:t>は</a:t>
                </a:r>
                <a:r>
                  <a:rPr lang="ja-JP" altLang="en-US" sz="1200" b="1" spc="-30" dirty="0" smtClean="0">
                    <a:solidFill>
                      <a:schemeClr val="accent6">
                        <a:lumMod val="75000"/>
                      </a:schemeClr>
                    </a:solidFill>
                    <a:latin typeface="メイリオ" panose="020B0604030504040204" pitchFamily="50" charset="-128"/>
                    <a:ea typeface="メイリオ" panose="020B0604030504040204" pitchFamily="50" charset="-128"/>
                  </a:rPr>
                  <a:t>支援</a:t>
                </a:r>
                <a:r>
                  <a:rPr lang="ja-JP" altLang="en-US" sz="1200" b="1" spc="-30" dirty="0">
                    <a:solidFill>
                      <a:schemeClr val="accent6">
                        <a:lumMod val="75000"/>
                      </a:schemeClr>
                    </a:solidFill>
                    <a:latin typeface="メイリオ" panose="020B0604030504040204" pitchFamily="50" charset="-128"/>
                    <a:ea typeface="メイリオ" panose="020B0604030504040204" pitchFamily="50" charset="-128"/>
                  </a:rPr>
                  <a:t>情報検索</a:t>
                </a:r>
                <a:r>
                  <a:rPr lang="ja-JP" altLang="en-US" sz="1200" b="1" spc="-30" dirty="0" smtClean="0">
                    <a:solidFill>
                      <a:schemeClr val="accent6">
                        <a:lumMod val="75000"/>
                      </a:schemeClr>
                    </a:solidFill>
                    <a:latin typeface="メイリオ" panose="020B0604030504040204" pitchFamily="50" charset="-128"/>
                    <a:ea typeface="メイリオ" panose="020B0604030504040204" pitchFamily="50" charset="-128"/>
                  </a:rPr>
                  <a:t>サイト</a:t>
                </a:r>
                <a:r>
                  <a:rPr lang="ja-JP" altLang="en-US" sz="1200" spc="-30" dirty="0" smtClean="0">
                    <a:latin typeface="メイリオ" panose="020B0604030504040204" pitchFamily="50" charset="-128"/>
                    <a:ea typeface="メイリオ" panose="020B0604030504040204" pitchFamily="50" charset="-128"/>
                  </a:rPr>
                  <a:t>にて</a:t>
                </a:r>
                <a:endParaRPr lang="en-US" altLang="ja-JP" sz="1200" spc="-30" dirty="0" smtClean="0">
                  <a:latin typeface="メイリオ" panose="020B0604030504040204" pitchFamily="50" charset="-128"/>
                  <a:ea typeface="メイリオ" panose="020B0604030504040204" pitchFamily="50" charset="-128"/>
                </a:endParaRPr>
              </a:p>
              <a:p>
                <a:r>
                  <a:rPr lang="ja-JP" altLang="en-US" sz="1200" b="1" spc="-30" dirty="0" smtClean="0">
                    <a:solidFill>
                      <a:schemeClr val="accent6">
                        <a:lumMod val="75000"/>
                      </a:schemeClr>
                    </a:solidFill>
                    <a:latin typeface="メイリオ" panose="020B0604030504040204" pitchFamily="50" charset="-128"/>
                    <a:ea typeface="メイリオ" panose="020B0604030504040204" pitchFamily="50" charset="-128"/>
                  </a:rPr>
                  <a:t>地域別、</a:t>
                </a:r>
                <a:r>
                  <a:rPr lang="ja-JP" altLang="en-US" sz="1200" b="1" spc="-30" dirty="0">
                    <a:solidFill>
                      <a:schemeClr val="accent6">
                        <a:lumMod val="75000"/>
                      </a:schemeClr>
                    </a:solidFill>
                    <a:latin typeface="メイリオ" panose="020B0604030504040204" pitchFamily="50" charset="-128"/>
                    <a:ea typeface="メイリオ" panose="020B0604030504040204" pitchFamily="50" charset="-128"/>
                  </a:rPr>
                  <a:t>方法別</a:t>
                </a:r>
                <a:r>
                  <a:rPr lang="ja-JP" altLang="en-US" sz="1200" spc="-30" dirty="0">
                    <a:latin typeface="メイリオ" panose="020B0604030504040204" pitchFamily="50" charset="-128"/>
                    <a:ea typeface="メイリオ" panose="020B0604030504040204" pitchFamily="50" charset="-128"/>
                  </a:rPr>
                  <a:t>、</a:t>
                </a:r>
                <a:r>
                  <a:rPr lang="ja-JP" altLang="en-US" sz="1200" b="1" spc="-30" dirty="0" smtClean="0">
                    <a:solidFill>
                      <a:schemeClr val="accent6">
                        <a:lumMod val="75000"/>
                      </a:schemeClr>
                    </a:solidFill>
                    <a:latin typeface="メイリオ" panose="020B0604030504040204" pitchFamily="50" charset="-128"/>
                    <a:ea typeface="メイリオ" panose="020B0604030504040204" pitchFamily="50" charset="-128"/>
                  </a:rPr>
                  <a:t>悩み別</a:t>
                </a:r>
                <a:r>
                  <a:rPr lang="ja-JP" altLang="en-US" sz="1200" spc="-30" dirty="0" smtClean="0">
                    <a:latin typeface="メイリオ" panose="020B0604030504040204" pitchFamily="50" charset="-128"/>
                    <a:ea typeface="メイリオ" panose="020B0604030504040204" pitchFamily="50" charset="-128"/>
                  </a:rPr>
                  <a:t>に相談</a:t>
                </a:r>
                <a:r>
                  <a:rPr lang="ja-JP" altLang="en-US" sz="1200" spc="-30" dirty="0">
                    <a:latin typeface="メイリオ" panose="020B0604030504040204" pitchFamily="50" charset="-128"/>
                    <a:ea typeface="メイリオ" panose="020B0604030504040204" pitchFamily="50" charset="-128"/>
                  </a:rPr>
                  <a:t>窓口を検索することができます</a:t>
                </a:r>
                <a:r>
                  <a:rPr lang="ja-JP" altLang="en-US" sz="1200" spc="-30" dirty="0" smtClean="0">
                    <a:latin typeface="メイリオ" panose="020B0604030504040204" pitchFamily="50" charset="-128"/>
                    <a:ea typeface="メイリオ" panose="020B0604030504040204" pitchFamily="50" charset="-128"/>
                  </a:rPr>
                  <a:t>。</a:t>
                </a:r>
                <a:endParaRPr lang="en-US" altLang="ja-JP" sz="1200" spc="-30" dirty="0" smtClean="0">
                  <a:latin typeface="メイリオ" panose="020B0604030504040204" pitchFamily="50" charset="-128"/>
                  <a:ea typeface="メイリオ" panose="020B0604030504040204" pitchFamily="50" charset="-128"/>
                </a:endParaRPr>
              </a:p>
            </p:txBody>
          </p:sp>
          <p:sp>
            <p:nvSpPr>
              <p:cNvPr id="54" name="正方形/長方形 53"/>
              <p:cNvSpPr/>
              <p:nvPr/>
            </p:nvSpPr>
            <p:spPr>
              <a:xfrm>
                <a:off x="510269" y="8978610"/>
                <a:ext cx="6231099" cy="374906"/>
              </a:xfrm>
              <a:prstGeom prst="rect">
                <a:avLst/>
              </a:prstGeom>
            </p:spPr>
            <p:txBody>
              <a:bodyPr wrap="square" lIns="0" tIns="36000" rIns="0" bIns="0">
                <a:spAutoFit/>
              </a:bodyPr>
              <a:lstStyle/>
              <a:p>
                <a:r>
                  <a:rPr lang="ja-JP" altLang="en-US" sz="1200" b="1" dirty="0" smtClean="0">
                    <a:solidFill>
                      <a:schemeClr val="accent6"/>
                    </a:solidFill>
                    <a:latin typeface="メイリオ" panose="020B0604030504040204" pitchFamily="50" charset="-128"/>
                    <a:ea typeface="メイリオ" panose="020B0604030504040204" pitchFamily="50" charset="-128"/>
                  </a:rPr>
                  <a:t>･･</a:t>
                </a:r>
                <a:r>
                  <a:rPr lang="ja-JP" altLang="en-US" sz="1200" b="1" dirty="0">
                    <a:solidFill>
                      <a:schemeClr val="accent6"/>
                    </a:solidFill>
                    <a:latin typeface="メイリオ" panose="020B0604030504040204" pitchFamily="50" charset="-128"/>
                    <a:ea typeface="メイリオ" panose="020B0604030504040204" pitchFamily="50" charset="-128"/>
                  </a:rPr>
                  <a:t>･････････････････････････････････････</a:t>
                </a:r>
                <a:r>
                  <a:rPr lang="ja-JP" altLang="en-US" sz="1200" b="1" dirty="0" smtClean="0">
                    <a:solidFill>
                      <a:schemeClr val="accent6"/>
                    </a:solidFill>
                    <a:latin typeface="メイリオ" panose="020B0604030504040204" pitchFamily="50" charset="-128"/>
                    <a:ea typeface="メイリオ" panose="020B0604030504040204" pitchFamily="50" charset="-128"/>
                  </a:rPr>
                  <a:t>･･</a:t>
                </a:r>
                <a:r>
                  <a:rPr lang="ja-JP" altLang="en-US" sz="1200" b="1" dirty="0">
                    <a:solidFill>
                      <a:schemeClr val="accent6"/>
                    </a:solidFill>
                    <a:latin typeface="メイリオ" panose="020B0604030504040204" pitchFamily="50" charset="-128"/>
                    <a:ea typeface="メイリオ" panose="020B0604030504040204" pitchFamily="50" charset="-128"/>
                  </a:rPr>
                  <a:t>････････</a:t>
                </a:r>
                <a:r>
                  <a:rPr lang="ja-JP" altLang="en-US" sz="1200" b="1" dirty="0" smtClean="0">
                    <a:solidFill>
                      <a:schemeClr val="accent6"/>
                    </a:solidFill>
                    <a:latin typeface="メイリオ" panose="020B0604030504040204" pitchFamily="50" charset="-128"/>
                    <a:ea typeface="メイリオ" panose="020B0604030504040204" pitchFamily="50" charset="-128"/>
                  </a:rPr>
                  <a:t>･･</a:t>
                </a:r>
                <a:r>
                  <a:rPr lang="ja-JP" altLang="en-US" sz="1200" b="1" dirty="0">
                    <a:solidFill>
                      <a:schemeClr val="accent6"/>
                    </a:solidFill>
                    <a:latin typeface="メイリオ" panose="020B0604030504040204" pitchFamily="50" charset="-128"/>
                    <a:ea typeface="メイリオ" panose="020B0604030504040204" pitchFamily="50" charset="-128"/>
                  </a:rPr>
                  <a:t>･･･</a:t>
                </a:r>
                <a:r>
                  <a:rPr lang="ja-JP" altLang="en-US" sz="1200" b="1" dirty="0" smtClean="0">
                    <a:solidFill>
                      <a:schemeClr val="accent6"/>
                    </a:solidFill>
                    <a:latin typeface="メイリオ" panose="020B0604030504040204" pitchFamily="50" charset="-128"/>
                    <a:ea typeface="メイリオ" panose="020B0604030504040204" pitchFamily="50" charset="-128"/>
                  </a:rPr>
                  <a:t>･･</a:t>
                </a:r>
                <a:r>
                  <a:rPr lang="ja-JP" altLang="en-US" sz="1200" b="1" dirty="0">
                    <a:solidFill>
                      <a:schemeClr val="accent6"/>
                    </a:solidFill>
                    <a:latin typeface="メイリオ" panose="020B0604030504040204" pitchFamily="50" charset="-128"/>
                    <a:ea typeface="メイリオ" panose="020B0604030504040204" pitchFamily="50" charset="-128"/>
                  </a:rPr>
                  <a:t>･･･</a:t>
                </a:r>
                <a:r>
                  <a:rPr lang="ja-JP" altLang="en-US" sz="1200" b="1" dirty="0" smtClean="0">
                    <a:solidFill>
                      <a:schemeClr val="accent6"/>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 </a:t>
                </a:r>
                <a:endParaRPr lang="en-US" altLang="ja-JP" sz="1200" b="1" dirty="0">
                  <a:solidFill>
                    <a:srgbClr val="FF99CC"/>
                  </a:solidFill>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http</a:t>
                </a:r>
                <a:r>
                  <a:rPr lang="en-US" altLang="ja-JP" sz="1000" dirty="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shienjoho.go.jp/</a:t>
                </a:r>
                <a:endParaRPr lang="ja-JP" altLang="en-US" sz="1100" spc="-30"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296652" y="8129168"/>
                <a:ext cx="2113843" cy="3133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800" b="1" dirty="0" smtClean="0">
                    <a:solidFill>
                      <a:schemeClr val="bg1"/>
                    </a:solidFill>
                    <a:effectLst>
                      <a:outerShdw blurRad="50800" dist="50800" dir="5400000" algn="ctr" rotWithShape="0">
                        <a:schemeClr val="accent6">
                          <a:lumMod val="75000"/>
                        </a:schemeClr>
                      </a:outerShdw>
                    </a:effectLst>
                    <a:latin typeface="メイリオ" panose="020B0604030504040204" pitchFamily="50" charset="-128"/>
                    <a:ea typeface="メイリオ" panose="020B0604030504040204" pitchFamily="50" charset="-128"/>
                  </a:rPr>
                  <a:t>支援</a:t>
                </a:r>
                <a:r>
                  <a:rPr lang="ja-JP" altLang="en-US" sz="1800" b="1" dirty="0">
                    <a:solidFill>
                      <a:schemeClr val="bg1"/>
                    </a:solidFill>
                    <a:effectLst>
                      <a:outerShdw blurRad="50800" dist="50800" dir="5400000" algn="ctr" rotWithShape="0">
                        <a:schemeClr val="accent6">
                          <a:lumMod val="75000"/>
                        </a:schemeClr>
                      </a:outerShdw>
                    </a:effectLst>
                    <a:latin typeface="メイリオ" panose="020B0604030504040204" pitchFamily="50" charset="-128"/>
                    <a:ea typeface="メイリオ" panose="020B0604030504040204" pitchFamily="50" charset="-128"/>
                  </a:rPr>
                  <a:t>情報検索</a:t>
                </a:r>
                <a:r>
                  <a:rPr lang="ja-JP" altLang="en-US" sz="1800" b="1" dirty="0" smtClean="0">
                    <a:solidFill>
                      <a:schemeClr val="bg1"/>
                    </a:solidFill>
                    <a:effectLst>
                      <a:outerShdw blurRad="50800" dist="50800" dir="5400000" algn="ctr" rotWithShape="0">
                        <a:schemeClr val="accent6">
                          <a:lumMod val="75000"/>
                        </a:schemeClr>
                      </a:outerShdw>
                    </a:effectLst>
                    <a:latin typeface="メイリオ" panose="020B0604030504040204" pitchFamily="50" charset="-128"/>
                    <a:ea typeface="メイリオ" panose="020B0604030504040204" pitchFamily="50" charset="-128"/>
                  </a:rPr>
                  <a:t>サイト</a:t>
                </a:r>
                <a:endParaRPr lang="en-US" altLang="ja-JP" sz="1200" dirty="0" smtClean="0">
                  <a:solidFill>
                    <a:schemeClr val="bg1"/>
                  </a:solidFill>
                  <a:effectLst>
                    <a:outerShdw blurRad="50800" dist="50800" dir="5400000" algn="ctr" rotWithShape="0">
                      <a:schemeClr val="accent6">
                        <a:lumMod val="75000"/>
                      </a:schemeClr>
                    </a:outerShdw>
                  </a:effectLst>
                  <a:latin typeface="メイリオ" panose="020B0604030504040204" pitchFamily="50" charset="-128"/>
                  <a:ea typeface="メイリオ" panose="020B0604030504040204" pitchFamily="50" charset="-128"/>
                </a:endParaRPr>
              </a:p>
            </p:txBody>
          </p:sp>
        </p:grpSp>
        <p:sp>
          <p:nvSpPr>
            <p:cNvPr id="46" name="テキスト ボックス 45"/>
            <p:cNvSpPr txBox="1"/>
            <p:nvPr/>
          </p:nvSpPr>
          <p:spPr>
            <a:xfrm>
              <a:off x="-27384" y="-15552"/>
              <a:ext cx="6885384" cy="357284"/>
            </a:xfrm>
            <a:prstGeom prst="rect">
              <a:avLst/>
            </a:prstGeom>
            <a:solidFill>
              <a:schemeClr val="accent6">
                <a:lumMod val="75000"/>
              </a:schemeClr>
            </a:solidFill>
          </p:spPr>
          <p:txBody>
            <a:bodyPr wrap="none" lIns="108000" tIns="72000" rIns="72000" bIns="36000" rtlCol="0" anchor="ctr">
              <a:noAutofit/>
            </a:bodyPr>
            <a:lstStyle/>
            <a:p>
              <a:r>
                <a:rPr lang="ja-JP" altLang="en-US" sz="1800" b="1" spc="-40" dirty="0" smtClean="0">
                  <a:solidFill>
                    <a:schemeClr val="bg1"/>
                  </a:solidFill>
                  <a:latin typeface="メイリオ" panose="020B0604030504040204" pitchFamily="50" charset="-128"/>
                  <a:ea typeface="メイリオ" panose="020B0604030504040204" pitchFamily="50" charset="-128"/>
                </a:rPr>
                <a:t>　地域の相談窓口</a:t>
              </a:r>
              <a:r>
                <a:rPr lang="ja-JP" altLang="en-US" sz="1600" b="1" spc="-40" dirty="0" smtClean="0">
                  <a:solidFill>
                    <a:schemeClr val="bg1"/>
                  </a:solidFill>
                  <a:latin typeface="メイリオ" panose="020B0604030504040204" pitchFamily="50" charset="-128"/>
                  <a:ea typeface="メイリオ" panose="020B0604030504040204" pitchFamily="50" charset="-128"/>
                </a:rPr>
                <a:t>　</a:t>
              </a:r>
              <a:r>
                <a:rPr lang="ja-JP" altLang="en-US" sz="1000" spc="-40" dirty="0" smtClean="0">
                  <a:solidFill>
                    <a:schemeClr val="bg1"/>
                  </a:solidFill>
                  <a:latin typeface="メイリオ" panose="020B0604030504040204" pitchFamily="50" charset="-128"/>
                  <a:ea typeface="メイリオ" panose="020B0604030504040204" pitchFamily="50" charset="-128"/>
                </a:rPr>
                <a:t>表面の</a:t>
              </a:r>
              <a:r>
                <a:rPr lang="ja-JP" altLang="en-US" sz="1000" spc="-40" dirty="0">
                  <a:solidFill>
                    <a:schemeClr val="bg1"/>
                  </a:solidFill>
                  <a:latin typeface="メイリオ" panose="020B0604030504040204" pitchFamily="50" charset="-128"/>
                  <a:ea typeface="メイリオ" panose="020B0604030504040204" pitchFamily="50" charset="-128"/>
                </a:rPr>
                <a:t>「電話相談窓口」もご覧</a:t>
              </a:r>
              <a:r>
                <a:rPr lang="ja-JP" altLang="en-US" sz="1000" spc="-40" dirty="0" smtClean="0">
                  <a:solidFill>
                    <a:schemeClr val="bg1"/>
                  </a:solidFill>
                  <a:latin typeface="メイリオ" panose="020B0604030504040204" pitchFamily="50" charset="-128"/>
                  <a:ea typeface="メイリオ" panose="020B0604030504040204" pitchFamily="50" charset="-128"/>
                </a:rPr>
                <a:t>ください</a:t>
              </a:r>
              <a:endParaRPr lang="ja-JP" altLang="en-US" sz="1000" spc="-40" dirty="0">
                <a:solidFill>
                  <a:schemeClr val="bg1"/>
                </a:solidFill>
                <a:latin typeface="メイリオ" panose="020B0604030504040204" pitchFamily="50" charset="-128"/>
                <a:ea typeface="メイリオ" panose="020B0604030504040204" pitchFamily="50" charset="-128"/>
              </a:endParaRPr>
            </a:p>
          </p:txBody>
        </p:sp>
        <p:sp>
          <p:nvSpPr>
            <p:cNvPr id="26" name="角丸四角形 25"/>
            <p:cNvSpPr/>
            <p:nvPr/>
          </p:nvSpPr>
          <p:spPr>
            <a:xfrm>
              <a:off x="257844" y="8115867"/>
              <a:ext cx="6375512" cy="1342968"/>
            </a:xfrm>
            <a:prstGeom prst="roundRect">
              <a:avLst/>
            </a:prstGeom>
            <a:solidFill>
              <a:schemeClr val="bg1"/>
            </a:solidFill>
            <a:ln w="28575">
              <a:solidFill>
                <a:schemeClr val="tx2">
                  <a:lumMod val="40000"/>
                  <a:lumOff val="6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 26"/>
            <p:cNvSpPr/>
            <p:nvPr/>
          </p:nvSpPr>
          <p:spPr>
            <a:xfrm>
              <a:off x="149914" y="7905328"/>
              <a:ext cx="6227305" cy="420363"/>
            </a:xfrm>
            <a:prstGeom prst="roundRect">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509587" y="8568953"/>
              <a:ext cx="6015757" cy="851959"/>
            </a:xfrm>
            <a:prstGeom prst="rect">
              <a:avLst/>
            </a:prstGeom>
            <a:ln>
              <a:noFill/>
            </a:ln>
          </p:spPr>
          <p:txBody>
            <a:bodyPr wrap="square" lIns="0" tIns="36000" rIns="0" bIns="0">
              <a:spAutoFit/>
            </a:bodyPr>
            <a:lstStyle/>
            <a:p>
              <a:r>
                <a:rPr lang="ja-JP" altLang="en-US" sz="1200" b="1" dirty="0" smtClean="0">
                  <a:latin typeface="メイリオ" panose="020B0604030504040204" pitchFamily="50" charset="-128"/>
                  <a:ea typeface="メイリオ" panose="020B0604030504040204" pitchFamily="50" charset="-128"/>
                </a:rPr>
                <a:t>　</a:t>
              </a:r>
              <a:r>
                <a:rPr lang="en-US" altLang="ja-JP" sz="1200" b="1" dirty="0">
                  <a:latin typeface="メイリオ" panose="020B0604030504040204" pitchFamily="50" charset="-128"/>
                  <a:ea typeface="メイリオ" panose="020B0604030504040204" pitchFamily="50" charset="-128"/>
                </a:rPr>
                <a:t> LINE </a:t>
              </a:r>
              <a:r>
                <a:rPr lang="ja-JP" altLang="en-US" sz="2000" b="1" dirty="0" smtClean="0">
                  <a:latin typeface="メイリオ" panose="020B0604030504040204" pitchFamily="50" charset="-128"/>
                  <a:ea typeface="メイリオ" panose="020B0604030504040204" pitchFamily="50" charset="-128"/>
                </a:rPr>
                <a:t> </a:t>
              </a:r>
              <a:r>
                <a:rPr lang="en-US" altLang="ja-JP" sz="1200" b="1" dirty="0" smtClean="0">
                  <a:solidFill>
                    <a:srgbClr val="C00000"/>
                  </a:solidFill>
                  <a:latin typeface="メイリオ" panose="020B0604030504040204" pitchFamily="50" charset="-128"/>
                  <a:ea typeface="メイリオ" panose="020B0604030504040204" pitchFamily="50" charset="-128"/>
                </a:rPr>
                <a:t>@</a:t>
              </a:r>
              <a:r>
                <a:rPr lang="en-US" altLang="ja-JP" sz="1200" b="1" dirty="0" err="1">
                  <a:solidFill>
                    <a:srgbClr val="C00000"/>
                  </a:solidFill>
                  <a:latin typeface="メイリオ" panose="020B0604030504040204" pitchFamily="50" charset="-128"/>
                  <a:ea typeface="メイリオ" panose="020B0604030504040204" pitchFamily="50" charset="-128"/>
                </a:rPr>
                <a:t>bondproject</a:t>
              </a:r>
              <a:r>
                <a:rPr lang="en-US" altLang="ja-JP" sz="1200" b="1" dirty="0">
                  <a:solidFill>
                    <a:srgbClr val="C00000"/>
                  </a:solidFill>
                  <a:latin typeface="メイリオ" panose="020B0604030504040204" pitchFamily="50" charset="-128"/>
                  <a:ea typeface="メイリオ" panose="020B0604030504040204" pitchFamily="50" charset="-128"/>
                </a:rPr>
                <a:t> </a:t>
              </a:r>
              <a:endParaRPr lang="en-US" altLang="ja-JP" sz="1200" b="1" dirty="0" smtClean="0">
                <a:solidFill>
                  <a:srgbClr val="C00000"/>
                </a:solidFill>
                <a:latin typeface="メイリオ" panose="020B0604030504040204" pitchFamily="50" charset="-128"/>
                <a:ea typeface="メイリオ" panose="020B0604030504040204" pitchFamily="50" charset="-128"/>
              </a:endParaRPr>
            </a:p>
            <a:p>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 </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rPr>
                <a:t>　　　　　　　 月</a:t>
              </a:r>
              <a:r>
                <a:rPr lang="ja-JP" altLang="en-US" sz="1000" dirty="0">
                  <a:latin typeface="メイリオ" panose="020B0604030504040204" pitchFamily="50" charset="-128"/>
                  <a:ea typeface="メイリオ" panose="020B0604030504040204" pitchFamily="50" charset="-128"/>
                </a:rPr>
                <a:t>･水･</a:t>
              </a:r>
              <a:r>
                <a:rPr lang="ja-JP" altLang="en-US" sz="1000" dirty="0" smtClean="0">
                  <a:latin typeface="メイリオ" panose="020B0604030504040204" pitchFamily="50" charset="-128"/>
                  <a:ea typeface="メイリオ" panose="020B0604030504040204" pitchFamily="50" charset="-128"/>
                </a:rPr>
                <a:t>木</a:t>
              </a:r>
              <a:r>
                <a:rPr lang="ja-JP" altLang="en-US" sz="1000" dirty="0">
                  <a:latin typeface="メイリオ" panose="020B0604030504040204" pitchFamily="50" charset="-128"/>
                  <a:ea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rPr>
                <a:t>金</a:t>
              </a:r>
              <a:r>
                <a:rPr lang="ja-JP" altLang="en-US" sz="1000" dirty="0">
                  <a:latin typeface="メイリオ" panose="020B0604030504040204" pitchFamily="50" charset="-128"/>
                  <a:ea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rPr>
                <a:t>土：午後</a:t>
              </a:r>
              <a:r>
                <a:rPr lang="en-US" altLang="ja-JP" sz="1000" dirty="0" smtClean="0">
                  <a:latin typeface="メイリオ" panose="020B0604030504040204" pitchFamily="50" charset="-128"/>
                  <a:ea typeface="メイリオ" panose="020B0604030504040204" pitchFamily="50" charset="-128"/>
                </a:rPr>
                <a:t>2</a:t>
              </a:r>
              <a:r>
                <a:rPr lang="ja-JP" altLang="en-US" sz="1000" dirty="0" smtClean="0">
                  <a:latin typeface="メイリオ" panose="020B0604030504040204" pitchFamily="50" charset="-128"/>
                  <a:ea typeface="メイリオ" panose="020B0604030504040204" pitchFamily="50" charset="-128"/>
                </a:rPr>
                <a:t>時</a:t>
              </a:r>
              <a:r>
                <a:rPr lang="ja-JP" altLang="en-US" sz="1000" dirty="0">
                  <a:latin typeface="メイリオ" panose="020B0604030504040204" pitchFamily="50" charset="-128"/>
                  <a:ea typeface="メイリオ" panose="020B0604030504040204" pitchFamily="50" charset="-128"/>
                </a:rPr>
                <a:t>から</a:t>
              </a:r>
              <a:r>
                <a:rPr lang="ja-JP" altLang="en-US" sz="1000" dirty="0" smtClean="0">
                  <a:latin typeface="メイリオ" panose="020B0604030504040204" pitchFamily="50" charset="-128"/>
                  <a:ea typeface="メイリオ" panose="020B0604030504040204" pitchFamily="50" charset="-128"/>
                </a:rPr>
                <a:t>午後</a:t>
              </a:r>
              <a:r>
                <a:rPr lang="en-US" altLang="ja-JP" sz="1000" dirty="0" smtClean="0">
                  <a:latin typeface="メイリオ" panose="020B0604030504040204" pitchFamily="50" charset="-128"/>
                  <a:ea typeface="メイリオ" panose="020B0604030504040204" pitchFamily="50" charset="-128"/>
                </a:rPr>
                <a:t>6</a:t>
              </a:r>
              <a:r>
                <a:rPr lang="ja-JP" altLang="en-US" sz="1000" dirty="0" smtClean="0">
                  <a:latin typeface="メイリオ" panose="020B0604030504040204" pitchFamily="50" charset="-128"/>
                  <a:ea typeface="メイリオ" panose="020B0604030504040204" pitchFamily="50" charset="-128"/>
                </a:rPr>
                <a:t>時（午後５時</a:t>
              </a:r>
              <a:r>
                <a:rPr lang="en-US" altLang="ja-JP" sz="1000" dirty="0">
                  <a:latin typeface="メイリオ" panose="020B0604030504040204" pitchFamily="50" charset="-128"/>
                  <a:ea typeface="メイリオ" panose="020B0604030504040204" pitchFamily="50" charset="-128"/>
                </a:rPr>
                <a:t>30</a:t>
              </a:r>
              <a:r>
                <a:rPr lang="ja-JP" altLang="en-US" sz="1000" dirty="0" smtClean="0">
                  <a:latin typeface="メイリオ" panose="020B0604030504040204" pitchFamily="50" charset="-128"/>
                  <a:ea typeface="メイリオ" panose="020B0604030504040204" pitchFamily="50" charset="-128"/>
                </a:rPr>
                <a:t>分まで受付）</a:t>
              </a:r>
              <a:endParaRPr lang="ja-JP" altLang="en-US" sz="1000" dirty="0">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　　　　　　　　 午後</a:t>
              </a:r>
              <a:r>
                <a:rPr lang="en-US" altLang="ja-JP" sz="1000" dirty="0" smtClean="0">
                  <a:latin typeface="メイリオ" panose="020B0604030504040204" pitchFamily="50" charset="-128"/>
                  <a:ea typeface="メイリオ" panose="020B0604030504040204" pitchFamily="50" charset="-128"/>
                </a:rPr>
                <a:t>6</a:t>
              </a:r>
              <a:r>
                <a:rPr lang="ja-JP" altLang="en-US" sz="1000" dirty="0" smtClean="0">
                  <a:latin typeface="メイリオ" panose="020B0604030504040204" pitchFamily="50" charset="-128"/>
                  <a:ea typeface="メイリオ" panose="020B0604030504040204" pitchFamily="50" charset="-128"/>
                </a:rPr>
                <a:t>時</a:t>
              </a:r>
              <a:r>
                <a:rPr lang="en-US" altLang="ja-JP" sz="1000" dirty="0">
                  <a:latin typeface="メイリオ" panose="020B0604030504040204" pitchFamily="50" charset="-128"/>
                  <a:ea typeface="メイリオ" panose="020B0604030504040204" pitchFamily="50" charset="-128"/>
                </a:rPr>
                <a:t>30</a:t>
              </a:r>
              <a:r>
                <a:rPr lang="ja-JP" altLang="en-US" sz="1000" dirty="0" smtClean="0">
                  <a:latin typeface="メイリオ" panose="020B0604030504040204" pitchFamily="50" charset="-128"/>
                  <a:ea typeface="メイリオ" panose="020B0604030504040204" pitchFamily="50" charset="-128"/>
                </a:rPr>
                <a:t>分から午後</a:t>
              </a:r>
              <a:r>
                <a:rPr lang="en-US" altLang="ja-JP" sz="1000" dirty="0" smtClean="0">
                  <a:latin typeface="メイリオ" panose="020B0604030504040204" pitchFamily="50" charset="-128"/>
                  <a:ea typeface="メイリオ" panose="020B0604030504040204" pitchFamily="50" charset="-128"/>
                </a:rPr>
                <a:t>10</a:t>
              </a:r>
              <a:r>
                <a:rPr lang="ja-JP" altLang="en-US" sz="1000" dirty="0" smtClean="0">
                  <a:latin typeface="メイリオ" panose="020B0604030504040204" pitchFamily="50" charset="-128"/>
                  <a:ea typeface="メイリオ" panose="020B0604030504040204" pitchFamily="50" charset="-128"/>
                </a:rPr>
                <a:t>時</a:t>
              </a:r>
              <a:r>
                <a:rPr lang="en-US" altLang="ja-JP" sz="1000" dirty="0" smtClean="0">
                  <a:latin typeface="メイリオ" panose="020B0604030504040204" pitchFamily="50" charset="-128"/>
                  <a:ea typeface="メイリオ" panose="020B0604030504040204" pitchFamily="50" charset="-128"/>
                </a:rPr>
                <a:t>20</a:t>
              </a:r>
              <a:r>
                <a:rPr lang="ja-JP" altLang="en-US" sz="1000" dirty="0">
                  <a:latin typeface="メイリオ" panose="020B0604030504040204" pitchFamily="50" charset="-128"/>
                  <a:ea typeface="メイリオ" panose="020B0604030504040204" pitchFamily="50" charset="-128"/>
                </a:rPr>
                <a:t>分（午後</a:t>
              </a:r>
              <a:r>
                <a:rPr lang="en-US" altLang="ja-JP" sz="1000" dirty="0">
                  <a:latin typeface="メイリオ" panose="020B0604030504040204" pitchFamily="50" charset="-128"/>
                  <a:ea typeface="メイリオ" panose="020B0604030504040204" pitchFamily="50" charset="-128"/>
                </a:rPr>
                <a:t>10</a:t>
              </a:r>
              <a:r>
                <a:rPr lang="ja-JP" altLang="en-US" sz="1000" dirty="0">
                  <a:latin typeface="メイリオ" panose="020B0604030504040204" pitchFamily="50" charset="-128"/>
                  <a:ea typeface="メイリオ" panose="020B0604030504040204" pitchFamily="50" charset="-128"/>
                </a:rPr>
                <a:t>時まで</a:t>
              </a:r>
              <a:r>
                <a:rPr lang="ja-JP" altLang="en-US" sz="1000" dirty="0" smtClean="0">
                  <a:latin typeface="メイリオ" panose="020B0604030504040204" pitchFamily="50" charset="-128"/>
                  <a:ea typeface="メイリオ" panose="020B0604030504040204" pitchFamily="50" charset="-128"/>
                </a:rPr>
                <a:t>受付</a:t>
              </a:r>
              <a:r>
                <a:rPr lang="ja-JP" altLang="en-US" sz="1100" dirty="0">
                  <a:latin typeface="メイリオ" panose="020B0604030504040204" pitchFamily="50" charset="-128"/>
                  <a:ea typeface="メイリオ" panose="020B0604030504040204" pitchFamily="50" charset="-128"/>
                </a:rPr>
                <a:t>）</a:t>
              </a:r>
              <a:endParaRPr lang="ja-JP" altLang="en-US" sz="1100" spc="-30" dirty="0">
                <a:latin typeface="メイリオ" panose="020B0604030504040204" pitchFamily="50" charset="-128"/>
                <a:ea typeface="メイリオ" panose="020B0604030504040204" pitchFamily="50" charset="-128"/>
              </a:endParaRPr>
            </a:p>
          </p:txBody>
        </p:sp>
        <p:sp>
          <p:nvSpPr>
            <p:cNvPr id="30" name="正方形/長方形 29"/>
            <p:cNvSpPr/>
            <p:nvPr/>
          </p:nvSpPr>
          <p:spPr>
            <a:xfrm>
              <a:off x="281002" y="7975600"/>
              <a:ext cx="3136559" cy="313350"/>
            </a:xfrm>
            <a:prstGeom prst="rect">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en-US" altLang="ja-JP" sz="18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NPO</a:t>
              </a:r>
              <a:r>
                <a:rPr lang="ja-JP" altLang="en-US" sz="1800" b="1" dirty="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法人</a:t>
              </a:r>
              <a:r>
                <a:rPr lang="en-US" altLang="ja-JP" sz="18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BOND</a:t>
              </a:r>
              <a:r>
                <a:rPr lang="ja-JP" altLang="en-US" sz="18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プロジェクト</a:t>
              </a:r>
              <a:endParaRPr lang="en-US" altLang="ja-JP" sz="1200"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endParaRPr>
            </a:p>
          </p:txBody>
        </p:sp>
        <p:sp>
          <p:nvSpPr>
            <p:cNvPr id="47" name="正方形/長方形 46"/>
            <p:cNvSpPr/>
            <p:nvPr/>
          </p:nvSpPr>
          <p:spPr>
            <a:xfrm>
              <a:off x="512676" y="8404390"/>
              <a:ext cx="5796410" cy="221018"/>
            </a:xfrm>
            <a:prstGeom prst="rect">
              <a:avLst/>
            </a:prstGeom>
          </p:spPr>
          <p:txBody>
            <a:bodyPr wrap="square" lIns="0" tIns="36000" rIns="0" bIns="0">
              <a:spAutoFit/>
            </a:bodyPr>
            <a:lstStyle/>
            <a:p>
              <a:r>
                <a:rPr lang="en-US" altLang="ja-JP" sz="1200" spc="-30" dirty="0" smtClean="0">
                  <a:latin typeface="メイリオ" panose="020B0604030504040204" pitchFamily="50" charset="-128"/>
                  <a:ea typeface="メイリオ" panose="020B0604030504040204" pitchFamily="50" charset="-128"/>
                </a:rPr>
                <a:t>10</a:t>
              </a:r>
              <a:r>
                <a:rPr lang="ja-JP" altLang="en-US" sz="1200" spc="-30" dirty="0">
                  <a:latin typeface="メイリオ" panose="020B0604030504040204" pitchFamily="50" charset="-128"/>
                  <a:ea typeface="メイリオ" panose="020B0604030504040204" pitchFamily="50" charset="-128"/>
                </a:rPr>
                <a:t>代</a:t>
              </a:r>
              <a:r>
                <a:rPr lang="en-US" altLang="ja-JP" sz="1200" spc="-30" dirty="0">
                  <a:latin typeface="メイリオ" panose="020B0604030504040204" pitchFamily="50" charset="-128"/>
                  <a:ea typeface="メイリオ" panose="020B0604030504040204" pitchFamily="50" charset="-128"/>
                </a:rPr>
                <a:t>20</a:t>
              </a:r>
              <a:r>
                <a:rPr lang="ja-JP" altLang="en-US" sz="1200" spc="-30" dirty="0">
                  <a:latin typeface="メイリオ" panose="020B0604030504040204" pitchFamily="50" charset="-128"/>
                  <a:ea typeface="メイリオ" panose="020B0604030504040204" pitchFamily="50" charset="-128"/>
                </a:rPr>
                <a:t>代の女性のための</a:t>
              </a:r>
              <a:r>
                <a:rPr lang="en-US" altLang="ja-JP" sz="1200" spc="-30" dirty="0">
                  <a:latin typeface="メイリオ" panose="020B0604030504040204" pitchFamily="50" charset="-128"/>
                  <a:ea typeface="メイリオ" panose="020B0604030504040204" pitchFamily="50" charset="-128"/>
                </a:rPr>
                <a:t>LINE</a:t>
              </a:r>
              <a:r>
                <a:rPr lang="ja-JP" altLang="en-US" sz="1200" spc="-30" dirty="0">
                  <a:latin typeface="メイリオ" panose="020B0604030504040204" pitchFamily="50" charset="-128"/>
                  <a:ea typeface="メイリオ" panose="020B0604030504040204" pitchFamily="50" charset="-128"/>
                </a:rPr>
                <a:t>相談を実施しています</a:t>
              </a:r>
              <a:r>
                <a:rPr lang="ja-JP" altLang="en-US" sz="1200" spc="-30" dirty="0" smtClean="0">
                  <a:latin typeface="メイリオ" panose="020B0604030504040204" pitchFamily="50" charset="-128"/>
                  <a:ea typeface="メイリオ" panose="020B0604030504040204" pitchFamily="50" charset="-128"/>
                </a:rPr>
                <a:t>。</a:t>
              </a:r>
              <a:endParaRPr lang="ja-JP" altLang="en-US" sz="1200" spc="-30" dirty="0">
                <a:latin typeface="メイリオ" panose="020B0604030504040204" pitchFamily="50" charset="-128"/>
                <a:ea typeface="メイリオ" panose="020B0604030504040204" pitchFamily="50" charset="-128"/>
              </a:endParaRPr>
            </a:p>
          </p:txBody>
        </p:sp>
        <p:sp>
          <p:nvSpPr>
            <p:cNvPr id="66" name="正方形/長方形 65"/>
            <p:cNvSpPr/>
            <p:nvPr/>
          </p:nvSpPr>
          <p:spPr>
            <a:xfrm>
              <a:off x="631438" y="7391052"/>
              <a:ext cx="745334" cy="190240"/>
            </a:xfrm>
            <a:prstGeom prst="rect">
              <a:avLst/>
            </a:prstGeom>
            <a:solidFill>
              <a:srgbClr val="FFFF66"/>
            </a:solidFill>
          </p:spPr>
          <p:txBody>
            <a:bodyPr wrap="square" lIns="0" tIns="36000" rIns="0" bIns="0">
              <a:spAutoFit/>
            </a:bodyPr>
            <a:lstStyle/>
            <a:p>
              <a:pPr algn="ctr"/>
              <a:r>
                <a:rPr lang="ja-JP" altLang="en-US" sz="1000" dirty="0" smtClean="0">
                  <a:latin typeface="メイリオ" panose="020B0604030504040204" pitchFamily="50" charset="-128"/>
                  <a:ea typeface="メイリオ" panose="020B0604030504040204" pitchFamily="50" charset="-128"/>
                </a:rPr>
                <a:t> 相談時間</a:t>
              </a:r>
              <a:endParaRPr lang="ja-JP" altLang="en-US" sz="1000" spc="-30" dirty="0">
                <a:latin typeface="メイリオ" panose="020B0604030504040204" pitchFamily="50" charset="-128"/>
                <a:ea typeface="メイリオ" panose="020B0604030504040204" pitchFamily="50" charset="-128"/>
              </a:endParaRPr>
            </a:p>
          </p:txBody>
        </p:sp>
        <p:sp>
          <p:nvSpPr>
            <p:cNvPr id="41" name="角丸四角形 40"/>
            <p:cNvSpPr/>
            <p:nvPr/>
          </p:nvSpPr>
          <p:spPr>
            <a:xfrm>
              <a:off x="257844" y="2612740"/>
              <a:ext cx="6375512" cy="2268025"/>
            </a:xfrm>
            <a:prstGeom prst="roundRect">
              <a:avLst/>
            </a:prstGeom>
            <a:solidFill>
              <a:schemeClr val="bg1"/>
            </a:solidFill>
            <a:ln w="28575">
              <a:solidFill>
                <a:schemeClr val="tx2">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角丸四角形 41"/>
            <p:cNvSpPr/>
            <p:nvPr/>
          </p:nvSpPr>
          <p:spPr>
            <a:xfrm>
              <a:off x="149914" y="2410791"/>
              <a:ext cx="6227305" cy="420363"/>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510186" y="2869204"/>
              <a:ext cx="5763130" cy="405683"/>
            </a:xfrm>
            <a:prstGeom prst="rect">
              <a:avLst/>
            </a:prstGeom>
          </p:spPr>
          <p:txBody>
            <a:bodyPr wrap="square" lIns="0" tIns="36000" rIns="0" bIns="0">
              <a:spAutoFit/>
            </a:bodyPr>
            <a:lstStyle/>
            <a:p>
              <a:r>
                <a:rPr lang="ja-JP" altLang="en-US" sz="1200" spc="-30" dirty="0">
                  <a:latin typeface="メイリオ" panose="020B0604030504040204" pitchFamily="50" charset="-128"/>
                  <a:ea typeface="メイリオ" panose="020B0604030504040204" pitchFamily="50" charset="-128"/>
                </a:rPr>
                <a:t>「生き</a:t>
              </a:r>
              <a:r>
                <a:rPr lang="ja-JP" altLang="en-US" sz="1200" spc="-30" dirty="0" err="1">
                  <a:latin typeface="メイリオ" panose="020B0604030504040204" pitchFamily="50" charset="-128"/>
                  <a:ea typeface="メイリオ" panose="020B0604030504040204" pitchFamily="50" charset="-128"/>
                </a:rPr>
                <a:t>づらびっ</a:t>
              </a:r>
              <a:r>
                <a:rPr lang="ja-JP" altLang="en-US" sz="1200" spc="-30" dirty="0">
                  <a:latin typeface="メイリオ" panose="020B0604030504040204" pitchFamily="50" charset="-128"/>
                  <a:ea typeface="メイリオ" panose="020B0604030504040204" pitchFamily="50" charset="-128"/>
                </a:rPr>
                <a:t>と」「よりそいチャット</a:t>
              </a:r>
              <a:r>
                <a:rPr lang="ja-JP" altLang="en-US" sz="1200" spc="-30" dirty="0" smtClean="0">
                  <a:latin typeface="メイリオ" panose="020B0604030504040204" pitchFamily="50" charset="-128"/>
                  <a:ea typeface="メイリオ" panose="020B0604030504040204" pitchFamily="50" charset="-128"/>
                </a:rPr>
                <a:t>」などの</a:t>
              </a:r>
              <a:r>
                <a:rPr lang="en-US" altLang="ja-JP" sz="1200" spc="-30" dirty="0" smtClean="0">
                  <a:latin typeface="メイリオ" panose="020B0604030504040204" pitchFamily="50" charset="-128"/>
                  <a:ea typeface="メイリオ" panose="020B0604030504040204" pitchFamily="50" charset="-128"/>
                </a:rPr>
                <a:t>SNS</a:t>
              </a:r>
              <a:r>
                <a:rPr lang="ja-JP" altLang="en-US" sz="1200" spc="-30" dirty="0">
                  <a:latin typeface="メイリオ" panose="020B0604030504040204" pitchFamily="50" charset="-128"/>
                  <a:ea typeface="メイリオ" panose="020B0604030504040204" pitchFamily="50" charset="-128"/>
                </a:rPr>
                <a:t>やチャットによる自殺防止の相談を行い、必要に応じて電話や対面による支援や居場所活動等へのつなぎも行います</a:t>
              </a:r>
              <a:r>
                <a:rPr lang="ja-JP" altLang="en-US" sz="1200" spc="-30" dirty="0" smtClean="0">
                  <a:latin typeface="メイリオ" panose="020B0604030504040204" pitchFamily="50" charset="-128"/>
                  <a:ea typeface="メイリオ" panose="020B0604030504040204" pitchFamily="50" charset="-128"/>
                </a:rPr>
                <a:t>。</a:t>
              </a:r>
              <a:endParaRPr lang="en-US" altLang="ja-JP" sz="1200" spc="-30" dirty="0" smtClean="0">
                <a:latin typeface="メイリオ" panose="020B0604030504040204" pitchFamily="50" charset="-128"/>
                <a:ea typeface="メイリオ" panose="020B0604030504040204" pitchFamily="50" charset="-128"/>
              </a:endParaRPr>
            </a:p>
          </p:txBody>
        </p:sp>
        <p:sp>
          <p:nvSpPr>
            <p:cNvPr id="44" name="正方形/長方形 43"/>
            <p:cNvSpPr/>
            <p:nvPr/>
          </p:nvSpPr>
          <p:spPr>
            <a:xfrm>
              <a:off x="404664" y="3260812"/>
              <a:ext cx="6254258" cy="1544457"/>
            </a:xfrm>
            <a:prstGeom prst="rect">
              <a:avLst/>
            </a:prstGeom>
          </p:spPr>
          <p:txBody>
            <a:bodyPr wrap="square" lIns="0" tIns="36000" rIns="0" bIns="0">
              <a:spAutoFit/>
            </a:bodyPr>
            <a:lstStyle/>
            <a:p>
              <a:r>
                <a:rPr lang="en-US" altLang="ja-JP" sz="1200" b="1" dirty="0" smtClean="0">
                  <a:latin typeface="メイリオ" panose="020B0604030504040204" pitchFamily="50" charset="-128"/>
                  <a:ea typeface="メイリオ" panose="020B0604030504040204" pitchFamily="50" charset="-128"/>
                </a:rPr>
                <a:t>LINE </a:t>
              </a:r>
              <a:r>
                <a:rPr lang="en-US" altLang="ja-JP" sz="1200" b="1" dirty="0" smtClean="0">
                  <a:solidFill>
                    <a:srgbClr val="C00000"/>
                  </a:solidFill>
                  <a:latin typeface="メイリオ" panose="020B0604030504040204" pitchFamily="50" charset="-128"/>
                  <a:ea typeface="メイリオ" panose="020B0604030504040204" pitchFamily="50" charset="-128"/>
                </a:rPr>
                <a:t>@</a:t>
              </a:r>
              <a:r>
                <a:rPr lang="en-US" altLang="ja-JP" sz="1200" b="1" dirty="0" err="1" smtClean="0">
                  <a:solidFill>
                    <a:srgbClr val="C00000"/>
                  </a:solidFill>
                  <a:latin typeface="メイリオ" panose="020B0604030504040204" pitchFamily="50" charset="-128"/>
                  <a:ea typeface="メイリオ" panose="020B0604030504040204" pitchFamily="50" charset="-128"/>
                </a:rPr>
                <a:t>yorisoi</a:t>
              </a:r>
              <a:r>
                <a:rPr lang="en-US" altLang="ja-JP" sz="1200" b="1" dirty="0" smtClean="0">
                  <a:solidFill>
                    <a:srgbClr val="C00000"/>
                  </a:solidFill>
                  <a:latin typeface="メイリオ" panose="020B0604030504040204" pitchFamily="50" charset="-128"/>
                  <a:ea typeface="メイリオ" panose="020B0604030504040204" pitchFamily="50" charset="-128"/>
                </a:rPr>
                <a:t>-chat</a:t>
              </a:r>
              <a:r>
                <a:rPr lang="ja-JP" altLang="en-US" sz="1200" b="1" dirty="0" smtClean="0">
                  <a:solidFill>
                    <a:srgbClr val="C00000"/>
                  </a:solidFill>
                  <a:latin typeface="メイリオ" panose="020B0604030504040204" pitchFamily="50" charset="-128"/>
                  <a:ea typeface="メイリオ" panose="020B0604030504040204" pitchFamily="50" charset="-128"/>
                </a:rPr>
                <a:t>　</a:t>
              </a:r>
              <a:r>
                <a:rPr lang="en-US" altLang="ja-JP" sz="1200" b="1" dirty="0" smtClean="0">
                  <a:latin typeface="メイリオ" panose="020B0604030504040204" pitchFamily="50" charset="-128"/>
                  <a:ea typeface="メイリオ" panose="020B0604030504040204" pitchFamily="50" charset="-128"/>
                </a:rPr>
                <a:t>Twitter </a:t>
              </a:r>
              <a:r>
                <a:rPr lang="en-US" altLang="ja-JP" sz="1200" b="1" dirty="0" smtClean="0">
                  <a:solidFill>
                    <a:srgbClr val="C00000"/>
                  </a:solidFill>
                  <a:latin typeface="メイリオ" panose="020B0604030504040204" pitchFamily="50" charset="-128"/>
                  <a:ea typeface="メイリオ" panose="020B0604030504040204" pitchFamily="50" charset="-128"/>
                </a:rPr>
                <a:t>@</a:t>
              </a:r>
              <a:r>
                <a:rPr lang="en-US" altLang="ja-JP" sz="1200" b="1" dirty="0" err="1" smtClean="0">
                  <a:solidFill>
                    <a:srgbClr val="C00000"/>
                  </a:solidFill>
                  <a:latin typeface="メイリオ" panose="020B0604030504040204" pitchFamily="50" charset="-128"/>
                  <a:ea typeface="メイリオ" panose="020B0604030504040204" pitchFamily="50" charset="-128"/>
                </a:rPr>
                <a:t>yorisoichat</a:t>
              </a:r>
              <a:r>
                <a:rPr lang="ja-JP" altLang="en-US" sz="1200" b="1" dirty="0" smtClean="0">
                  <a:solidFill>
                    <a:srgbClr val="C00000"/>
                  </a:solidFill>
                  <a:latin typeface="メイリオ" panose="020B0604030504040204" pitchFamily="50" charset="-128"/>
                  <a:ea typeface="メイリオ" panose="020B0604030504040204" pitchFamily="50" charset="-128"/>
                </a:rPr>
                <a:t>　</a:t>
              </a:r>
              <a:r>
                <a:rPr lang="ja-JP" altLang="en-US" sz="1200" b="1" dirty="0" smtClean="0">
                  <a:latin typeface="メイリオ" panose="020B0604030504040204" pitchFamily="50" charset="-128"/>
                  <a:ea typeface="メイリオ" panose="020B0604030504040204" pitchFamily="50" charset="-128"/>
                </a:rPr>
                <a:t>チャット </a:t>
              </a:r>
              <a:r>
                <a:rPr lang="en-US" altLang="ja-JP" sz="1200" b="1" dirty="0" smtClean="0">
                  <a:solidFill>
                    <a:srgbClr val="C00000"/>
                  </a:solidFill>
                  <a:latin typeface="メイリオ" panose="020B0604030504040204" pitchFamily="50" charset="-128"/>
                  <a:ea typeface="メイリオ" panose="020B0604030504040204" pitchFamily="50" charset="-128"/>
                </a:rPr>
                <a:t>https</a:t>
              </a:r>
              <a:r>
                <a:rPr lang="en-US" altLang="ja-JP" sz="1200" b="1" dirty="0">
                  <a:solidFill>
                    <a:srgbClr val="C00000"/>
                  </a:solidFill>
                  <a:latin typeface="メイリオ" panose="020B0604030504040204" pitchFamily="50" charset="-128"/>
                  <a:ea typeface="メイリオ" panose="020B0604030504040204" pitchFamily="50" charset="-128"/>
                </a:rPr>
                <a:t>://</a:t>
              </a:r>
              <a:r>
                <a:rPr lang="en-US" altLang="ja-JP" sz="1200" b="1" dirty="0" smtClean="0">
                  <a:solidFill>
                    <a:srgbClr val="C00000"/>
                  </a:solidFill>
                  <a:latin typeface="メイリオ" panose="020B0604030504040204" pitchFamily="50" charset="-128"/>
                  <a:ea typeface="メイリオ" panose="020B0604030504040204" pitchFamily="50" charset="-128"/>
                </a:rPr>
                <a:t>yorisoi-chat.jp/</a:t>
              </a:r>
              <a:r>
                <a:rPr lang="en-US" altLang="ja-JP" sz="1200" b="1" dirty="0" smtClean="0">
                  <a:latin typeface="メイリオ" panose="020B0604030504040204" pitchFamily="50" charset="-128"/>
                  <a:ea typeface="メイリオ" panose="020B0604030504040204" pitchFamily="50" charset="-128"/>
                </a:rPr>
                <a:t> </a:t>
              </a:r>
            </a:p>
            <a:p>
              <a:endParaRPr lang="en-US" altLang="ja-JP" sz="1600" b="1" dirty="0">
                <a:latin typeface="メイリオ" panose="020B0604030504040204" pitchFamily="50" charset="-128"/>
                <a:ea typeface="メイリオ" panose="020B0604030504040204" pitchFamily="50" charset="-128"/>
              </a:endParaRPr>
            </a:p>
            <a:p>
              <a:endParaRPr lang="en-US" altLang="ja-JP" sz="1600" b="1" dirty="0" smtClean="0">
                <a:latin typeface="メイリオ" panose="020B0604030504040204" pitchFamily="50" charset="-128"/>
                <a:ea typeface="メイリオ" panose="020B0604030504040204" pitchFamily="50" charset="-128"/>
              </a:endParaRPr>
            </a:p>
            <a:p>
              <a:endParaRPr lang="en-US" altLang="ja-JP" sz="1000" spc="-30" dirty="0">
                <a:latin typeface="メイリオ" panose="020B0604030504040204" pitchFamily="50" charset="-128"/>
                <a:ea typeface="メイリオ" panose="020B0604030504040204" pitchFamily="50" charset="-128"/>
              </a:endParaRPr>
            </a:p>
            <a:p>
              <a:endParaRPr lang="en-US" altLang="ja-JP" sz="1200" b="1" dirty="0" smtClean="0">
                <a:solidFill>
                  <a:schemeClr val="tx2">
                    <a:lumMod val="60000"/>
                    <a:lumOff val="40000"/>
                  </a:schemeClr>
                </a:solidFill>
                <a:latin typeface="メイリオ" panose="020B0604030504040204" pitchFamily="50" charset="-128"/>
                <a:ea typeface="メイリオ" panose="020B0604030504040204" pitchFamily="50" charset="-128"/>
              </a:endParaRPr>
            </a:p>
            <a:p>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r>
                <a:rPr lang="ja-JP" altLang="en-US" sz="1000" b="1" dirty="0" smtClean="0">
                  <a:solidFill>
                    <a:schemeClr val="tx2">
                      <a:lumMod val="60000"/>
                      <a:lumOff val="40000"/>
                    </a:schemeClr>
                  </a:solidFill>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月</a:t>
              </a:r>
              <a:r>
                <a:rPr lang="ja-JP" altLang="en-US" sz="1000" dirty="0">
                  <a:latin typeface="メイリオ" panose="020B0604030504040204" pitchFamily="50" charset="-128"/>
                  <a:ea typeface="メイリオ" panose="020B0604030504040204" pitchFamily="50" charset="-128"/>
                </a:rPr>
                <a:t>・火・木・金・</a:t>
              </a:r>
              <a:r>
                <a:rPr lang="ja-JP" altLang="en-US" sz="1000" dirty="0" smtClean="0">
                  <a:latin typeface="メイリオ" panose="020B0604030504040204" pitchFamily="50" charset="-128"/>
                  <a:ea typeface="メイリオ" panose="020B0604030504040204" pitchFamily="50" charset="-128"/>
                </a:rPr>
                <a:t>日：午後</a:t>
              </a:r>
              <a:r>
                <a:rPr lang="ja-JP" altLang="en-US" sz="1000" dirty="0">
                  <a:latin typeface="メイリオ" panose="020B0604030504040204" pitchFamily="50" charset="-128"/>
                  <a:ea typeface="メイリオ" panose="020B0604030504040204" pitchFamily="50" charset="-128"/>
                </a:rPr>
                <a:t>５時から午後</a:t>
              </a:r>
              <a:r>
                <a:rPr lang="en-US" altLang="ja-JP" sz="1000" dirty="0">
                  <a:latin typeface="メイリオ" panose="020B0604030504040204" pitchFamily="50" charset="-128"/>
                  <a:ea typeface="メイリオ" panose="020B0604030504040204" pitchFamily="50" charset="-128"/>
                </a:rPr>
                <a:t>10</a:t>
              </a:r>
              <a:r>
                <a:rPr lang="ja-JP" altLang="en-US" sz="1000" dirty="0" smtClean="0">
                  <a:latin typeface="メイリオ" panose="020B0604030504040204" pitchFamily="50" charset="-128"/>
                  <a:ea typeface="メイリオ" panose="020B0604030504040204" pitchFamily="50" charset="-128"/>
                </a:rPr>
                <a:t>時</a:t>
              </a:r>
              <a:r>
                <a:rPr lang="en-US" altLang="ja-JP" sz="1000" dirty="0">
                  <a:latin typeface="メイリオ" panose="020B0604030504040204" pitchFamily="50" charset="-128"/>
                  <a:ea typeface="メイリオ" panose="020B0604030504040204" pitchFamily="50" charset="-128"/>
                </a:rPr>
                <a:t>30</a:t>
              </a:r>
              <a:r>
                <a:rPr lang="ja-JP" altLang="en-US" sz="1000" dirty="0">
                  <a:latin typeface="メイリオ" panose="020B0604030504040204" pitchFamily="50" charset="-128"/>
                  <a:ea typeface="メイリオ" panose="020B0604030504040204" pitchFamily="50" charset="-128"/>
                </a:rPr>
                <a:t>分</a:t>
              </a:r>
              <a:r>
                <a:rPr lang="ja-JP" altLang="en-US" sz="1000" dirty="0" smtClean="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午後</a:t>
              </a:r>
              <a:r>
                <a:rPr lang="en-US" altLang="ja-JP" sz="1000" dirty="0">
                  <a:latin typeface="メイリオ" panose="020B0604030504040204" pitchFamily="50" charset="-128"/>
                  <a:ea typeface="メイリオ" panose="020B0604030504040204" pitchFamily="50" charset="-128"/>
                </a:rPr>
                <a:t>10</a:t>
              </a:r>
              <a:r>
                <a:rPr lang="ja-JP" altLang="en-US" sz="1000" dirty="0">
                  <a:latin typeface="メイリオ" panose="020B0604030504040204" pitchFamily="50" charset="-128"/>
                  <a:ea typeface="メイリオ" panose="020B0604030504040204" pitchFamily="50" charset="-128"/>
                </a:rPr>
                <a:t>時まで受付）</a:t>
              </a:r>
            </a:p>
            <a:p>
              <a:r>
                <a:rPr lang="ja-JP" altLang="en-US" sz="1000" dirty="0" smtClean="0">
                  <a:latin typeface="メイリオ" panose="020B0604030504040204" pitchFamily="50" charset="-128"/>
                  <a:ea typeface="メイリオ" panose="020B0604030504040204" pitchFamily="50" charset="-128"/>
                </a:rPr>
                <a:t>　　　　　　  　　　　　　　　　  水：午前</a:t>
              </a:r>
              <a:r>
                <a:rPr lang="en-US" altLang="ja-JP" sz="1000" dirty="0">
                  <a:latin typeface="メイリオ" panose="020B0604030504040204" pitchFamily="50" charset="-128"/>
                  <a:ea typeface="メイリオ" panose="020B0604030504040204" pitchFamily="50" charset="-128"/>
                </a:rPr>
                <a:t>11</a:t>
              </a:r>
              <a:r>
                <a:rPr lang="ja-JP" altLang="en-US" sz="1000" dirty="0">
                  <a:latin typeface="メイリオ" panose="020B0604030504040204" pitchFamily="50" charset="-128"/>
                  <a:ea typeface="メイリオ" panose="020B0604030504040204" pitchFamily="50" charset="-128"/>
                </a:rPr>
                <a:t>時から午後</a:t>
              </a:r>
              <a:r>
                <a:rPr lang="ja-JP" altLang="en-US" sz="1000" dirty="0" smtClean="0">
                  <a:latin typeface="メイリオ" panose="020B0604030504040204" pitchFamily="50" charset="-128"/>
                  <a:ea typeface="メイリオ" panose="020B0604030504040204" pitchFamily="50" charset="-128"/>
                </a:rPr>
                <a:t>４時</a:t>
              </a:r>
              <a:r>
                <a:rPr lang="en-US" altLang="ja-JP" sz="1000" dirty="0">
                  <a:latin typeface="メイリオ" panose="020B0604030504040204" pitchFamily="50" charset="-128"/>
                  <a:ea typeface="メイリオ" panose="020B0604030504040204" pitchFamily="50" charset="-128"/>
                </a:rPr>
                <a:t>30</a:t>
              </a:r>
              <a:r>
                <a:rPr lang="ja-JP" altLang="en-US" sz="1000" dirty="0">
                  <a:latin typeface="メイリオ" panose="020B0604030504040204" pitchFamily="50" charset="-128"/>
                  <a:ea typeface="メイリオ" panose="020B0604030504040204" pitchFamily="50" charset="-128"/>
                </a:rPr>
                <a:t>分</a:t>
              </a:r>
              <a:r>
                <a:rPr lang="ja-JP" altLang="en-US" sz="1000" dirty="0" smtClean="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午後４時まで受付</a:t>
              </a:r>
              <a:r>
                <a:rPr lang="ja-JP" altLang="en-US" sz="1000" dirty="0" smtClean="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　</a:t>
              </a:r>
              <a:endParaRPr lang="ja-JP" altLang="en-US" sz="1000" spc="-30" dirty="0">
                <a:latin typeface="メイリオ" panose="020B0604030504040204" pitchFamily="50" charset="-128"/>
                <a:ea typeface="メイリオ" panose="020B0604030504040204" pitchFamily="50" charset="-128"/>
              </a:endParaRPr>
            </a:p>
          </p:txBody>
        </p:sp>
        <p:sp>
          <p:nvSpPr>
            <p:cNvPr id="45" name="正方形/長方形 44"/>
            <p:cNvSpPr/>
            <p:nvPr/>
          </p:nvSpPr>
          <p:spPr>
            <a:xfrm>
              <a:off x="281002" y="2472702"/>
              <a:ext cx="4798874" cy="3133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en-US" altLang="ja-JP" sz="1800" b="1" dirty="0" smtClean="0">
                  <a:solidFill>
                    <a:schemeClr val="bg1"/>
                  </a:solidFill>
                  <a:effectLst>
                    <a:outerShdw blurRad="50800" dist="127000" dir="2400000" algn="tl" rotWithShape="0">
                      <a:schemeClr val="tx2">
                        <a:alpha val="40000"/>
                      </a:schemeClr>
                    </a:outerShdw>
                  </a:effectLst>
                  <a:latin typeface="メイリオ" panose="020B0604030504040204" pitchFamily="50" charset="-128"/>
                  <a:ea typeface="メイリオ" panose="020B0604030504040204" pitchFamily="50" charset="-128"/>
                </a:rPr>
                <a:t>NPO</a:t>
              </a:r>
              <a:r>
                <a:rPr lang="ja-JP" altLang="en-US" sz="1800" b="1" dirty="0">
                  <a:solidFill>
                    <a:schemeClr val="bg1"/>
                  </a:solidFill>
                  <a:effectLst>
                    <a:outerShdw blurRad="50800" dist="127000" dir="2400000" algn="tl" rotWithShape="0">
                      <a:schemeClr val="tx2">
                        <a:alpha val="40000"/>
                      </a:schemeClr>
                    </a:outerShdw>
                  </a:effectLst>
                  <a:latin typeface="メイリオ" panose="020B0604030504040204" pitchFamily="50" charset="-128"/>
                  <a:ea typeface="メイリオ" panose="020B0604030504040204" pitchFamily="50" charset="-128"/>
                </a:rPr>
                <a:t>法人自殺対策支援センター ライフリンク</a:t>
              </a:r>
              <a:endParaRPr lang="en-US" altLang="ja-JP" sz="1200" dirty="0" smtClean="0">
                <a:solidFill>
                  <a:schemeClr val="bg1"/>
                </a:solidFill>
                <a:effectLst>
                  <a:outerShdw blurRad="50800" dist="127000" dir="2400000" algn="tl" rotWithShape="0">
                    <a:schemeClr val="tx2">
                      <a:alpha val="40000"/>
                    </a:schemeClr>
                  </a:outerShdw>
                </a:effectLst>
                <a:latin typeface="メイリオ" panose="020B0604030504040204" pitchFamily="50" charset="-128"/>
                <a:ea typeface="メイリオ" panose="020B0604030504040204" pitchFamily="50" charset="-128"/>
              </a:endParaRPr>
            </a:p>
          </p:txBody>
        </p:sp>
        <p:sp>
          <p:nvSpPr>
            <p:cNvPr id="64" name="正方形/長方形 63"/>
            <p:cNvSpPr/>
            <p:nvPr/>
          </p:nvSpPr>
          <p:spPr>
            <a:xfrm rot="5400000">
              <a:off x="1451999" y="3770575"/>
              <a:ext cx="1150684" cy="221018"/>
            </a:xfrm>
            <a:prstGeom prst="rect">
              <a:avLst/>
            </a:prstGeom>
          </p:spPr>
          <p:txBody>
            <a:bodyPr wrap="square" lIns="0" tIns="36000" rIns="0" bIns="0">
              <a:spAutoFit/>
            </a:bodyPr>
            <a:lstStyle/>
            <a:p>
              <a:pPr algn="ct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sp>
          <p:nvSpPr>
            <p:cNvPr id="65" name="正方形/長方形 64"/>
            <p:cNvSpPr/>
            <p:nvPr/>
          </p:nvSpPr>
          <p:spPr>
            <a:xfrm rot="5400000">
              <a:off x="3288203" y="3770575"/>
              <a:ext cx="1150684" cy="221018"/>
            </a:xfrm>
            <a:prstGeom prst="rect">
              <a:avLst/>
            </a:prstGeom>
          </p:spPr>
          <p:txBody>
            <a:bodyPr wrap="square" lIns="0" tIns="36000" rIns="0" bIns="0">
              <a:spAutoFit/>
            </a:bodyPr>
            <a:lstStyle/>
            <a:p>
              <a:pPr algn="ct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sp>
          <p:nvSpPr>
            <p:cNvPr id="68" name="正方形/長方形 67"/>
            <p:cNvSpPr/>
            <p:nvPr/>
          </p:nvSpPr>
          <p:spPr>
            <a:xfrm>
              <a:off x="631438" y="4448944"/>
              <a:ext cx="745334" cy="190240"/>
            </a:xfrm>
            <a:prstGeom prst="rect">
              <a:avLst/>
            </a:prstGeom>
            <a:solidFill>
              <a:srgbClr val="FFFF66"/>
            </a:solidFill>
          </p:spPr>
          <p:txBody>
            <a:bodyPr wrap="square" lIns="0" tIns="36000" rIns="0" bIns="0">
              <a:spAutoFit/>
            </a:bodyPr>
            <a:lstStyle/>
            <a:p>
              <a:pPr algn="ctr"/>
              <a:r>
                <a:rPr lang="ja-JP" altLang="en-US" sz="1000" dirty="0" smtClean="0">
                  <a:latin typeface="メイリオ" panose="020B0604030504040204" pitchFamily="50" charset="-128"/>
                  <a:ea typeface="メイリオ" panose="020B0604030504040204" pitchFamily="50" charset="-128"/>
                </a:rPr>
                <a:t> 相談時間</a:t>
              </a:r>
              <a:endParaRPr lang="ja-JP" altLang="en-US" sz="1000" spc="-30" dirty="0">
                <a:latin typeface="メイリオ" panose="020B0604030504040204" pitchFamily="50" charset="-128"/>
                <a:ea typeface="メイリオ" panose="020B0604030504040204" pitchFamily="50" charset="-128"/>
              </a:endParaRPr>
            </a:p>
          </p:txBody>
        </p:sp>
        <p:sp>
          <p:nvSpPr>
            <p:cNvPr id="69" name="正方形/長方形 68"/>
            <p:cNvSpPr/>
            <p:nvPr/>
          </p:nvSpPr>
          <p:spPr>
            <a:xfrm>
              <a:off x="595434" y="9057456"/>
              <a:ext cx="745334" cy="190240"/>
            </a:xfrm>
            <a:prstGeom prst="rect">
              <a:avLst/>
            </a:prstGeom>
            <a:solidFill>
              <a:srgbClr val="FFFF66"/>
            </a:solidFill>
          </p:spPr>
          <p:txBody>
            <a:bodyPr wrap="square" lIns="0" tIns="36000" rIns="0" bIns="0">
              <a:spAutoFit/>
            </a:bodyPr>
            <a:lstStyle/>
            <a:p>
              <a:pPr algn="ctr"/>
              <a:r>
                <a:rPr lang="ja-JP" altLang="en-US" sz="1000" dirty="0" smtClean="0">
                  <a:latin typeface="メイリオ" panose="020B0604030504040204" pitchFamily="50" charset="-128"/>
                  <a:ea typeface="メイリオ" panose="020B0604030504040204" pitchFamily="50" charset="-128"/>
                </a:rPr>
                <a:t> 相談時間</a:t>
              </a:r>
              <a:endParaRPr lang="ja-JP" altLang="en-US" sz="1000" spc="-30" dirty="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76520" y="2067339"/>
              <a:ext cx="955721" cy="693853"/>
            </a:xfrm>
            <a:prstGeom prst="rect">
              <a:avLst/>
            </a:prstGeom>
          </p:spPr>
        </p:pic>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59444" y="7905328"/>
              <a:ext cx="1121784" cy="1022903"/>
            </a:xfrm>
            <a:prstGeom prst="rect">
              <a:avLst/>
            </a:prstGeom>
          </p:spPr>
        </p:pic>
        <p:pic>
          <p:nvPicPr>
            <p:cNvPr id="70" name="図 6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6246" y="6496176"/>
              <a:ext cx="785813" cy="785813"/>
            </a:xfrm>
            <a:prstGeom prst="rect">
              <a:avLst/>
            </a:prstGeom>
          </p:spPr>
        </p:pic>
        <p:pic>
          <p:nvPicPr>
            <p:cNvPr id="7" name="図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52463" y="20452"/>
              <a:ext cx="1724909" cy="812863"/>
            </a:xfrm>
            <a:prstGeom prst="rect">
              <a:avLst/>
            </a:prstGeom>
          </p:spPr>
        </p:pic>
        <p:pic>
          <p:nvPicPr>
            <p:cNvPr id="60" name="図 5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42295" y="8552931"/>
              <a:ext cx="853758" cy="864565"/>
            </a:xfrm>
            <a:prstGeom prst="rect">
              <a:avLst/>
            </a:prstGeom>
          </p:spPr>
        </p:pic>
        <p:pic>
          <p:nvPicPr>
            <p:cNvPr id="62" name="図 6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513977" y="897623"/>
              <a:ext cx="887025" cy="887025"/>
            </a:xfrm>
            <a:prstGeom prst="rect">
              <a:avLst/>
            </a:prstGeom>
          </p:spPr>
        </p:pic>
        <p:pic>
          <p:nvPicPr>
            <p:cNvPr id="73" name="図 7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348880" y="6537176"/>
              <a:ext cx="669175" cy="681644"/>
            </a:xfrm>
            <a:prstGeom prst="rect">
              <a:avLst/>
            </a:prstGeom>
          </p:spPr>
        </p:pic>
        <p:pic>
          <p:nvPicPr>
            <p:cNvPr id="79" name="図 7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337212" y="6465168"/>
              <a:ext cx="789333" cy="789333"/>
            </a:xfrm>
            <a:prstGeom prst="rect">
              <a:avLst/>
            </a:prstGeom>
          </p:spPr>
        </p:pic>
        <p:pic>
          <p:nvPicPr>
            <p:cNvPr id="76" name="図 7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833292" y="6537176"/>
              <a:ext cx="714375" cy="714375"/>
            </a:xfrm>
            <a:prstGeom prst="rect">
              <a:avLst/>
            </a:prstGeom>
          </p:spPr>
        </p:pic>
        <p:pic>
          <p:nvPicPr>
            <p:cNvPr id="83" name="図 8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890409" y="3588358"/>
              <a:ext cx="696151" cy="680566"/>
            </a:xfrm>
            <a:prstGeom prst="rect">
              <a:avLst/>
            </a:prstGeom>
          </p:spPr>
        </p:pic>
        <p:pic>
          <p:nvPicPr>
            <p:cNvPr id="85" name="図 84"/>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2564187" y="3500572"/>
              <a:ext cx="840360" cy="840360"/>
            </a:xfrm>
            <a:prstGeom prst="rect">
              <a:avLst/>
            </a:prstGeom>
          </p:spPr>
        </p:pic>
        <p:pic>
          <p:nvPicPr>
            <p:cNvPr id="90" name="図 89"/>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4781402" y="3482229"/>
              <a:ext cx="860841" cy="860841"/>
            </a:xfrm>
            <a:prstGeom prst="rect">
              <a:avLst/>
            </a:prstGeom>
          </p:spPr>
        </p:pic>
        <p:sp>
          <p:nvSpPr>
            <p:cNvPr id="92" name="正方形/長方形 91"/>
            <p:cNvSpPr/>
            <p:nvPr/>
          </p:nvSpPr>
          <p:spPr>
            <a:xfrm>
              <a:off x="5589240" y="8388933"/>
              <a:ext cx="891716" cy="190240"/>
            </a:xfrm>
            <a:prstGeom prst="rect">
              <a:avLst/>
            </a:prstGeom>
          </p:spPr>
          <p:txBody>
            <a:bodyPr wrap="square" lIns="0" tIns="36000" rIns="0" bIns="0">
              <a:spAutoFit/>
            </a:bodyPr>
            <a:lstStyle/>
            <a:p>
              <a:pPr algn="ctr"/>
              <a:r>
                <a:rPr lang="en-US" altLang="ja-JP" sz="1000" b="1" spc="-30" dirty="0" smtClean="0">
                  <a:solidFill>
                    <a:srgbClr val="0070C0"/>
                  </a:solidFill>
                  <a:latin typeface="メイリオ" panose="020B0604030504040204" pitchFamily="50" charset="-128"/>
                  <a:ea typeface="メイリオ" panose="020B0604030504040204" pitchFamily="50" charset="-128"/>
                </a:rPr>
                <a:t>LINE</a:t>
              </a:r>
              <a:endParaRPr lang="ja-JP" altLang="en-US" sz="1000" spc="-30" dirty="0">
                <a:latin typeface="メイリオ" panose="020B0604030504040204" pitchFamily="50" charset="-128"/>
                <a:ea typeface="メイリオ" panose="020B0604030504040204" pitchFamily="50" charset="-128"/>
              </a:endParaRPr>
            </a:p>
          </p:txBody>
        </p:sp>
        <p:sp>
          <p:nvSpPr>
            <p:cNvPr id="49" name="正方形/長方形 48"/>
            <p:cNvSpPr/>
            <p:nvPr/>
          </p:nvSpPr>
          <p:spPr>
            <a:xfrm rot="5400000">
              <a:off x="1415995" y="6715421"/>
              <a:ext cx="1150684" cy="221018"/>
            </a:xfrm>
            <a:prstGeom prst="rect">
              <a:avLst/>
            </a:prstGeom>
          </p:spPr>
          <p:txBody>
            <a:bodyPr wrap="square" lIns="0" tIns="36000" rIns="0" bIns="0">
              <a:spAutoFit/>
            </a:bodyPr>
            <a:lstStyle/>
            <a:p>
              <a:pPr algn="ct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sp>
          <p:nvSpPr>
            <p:cNvPr id="58" name="正方形/長方形 57"/>
            <p:cNvSpPr/>
            <p:nvPr/>
          </p:nvSpPr>
          <p:spPr>
            <a:xfrm>
              <a:off x="770887" y="6352161"/>
              <a:ext cx="5538433" cy="190240"/>
            </a:xfrm>
            <a:prstGeom prst="rect">
              <a:avLst/>
            </a:prstGeom>
          </p:spPr>
          <p:txBody>
            <a:bodyPr wrap="square" lIns="0" tIns="36000" rIns="0" bIns="0">
              <a:spAutoFit/>
            </a:bodyPr>
            <a:lstStyle/>
            <a:p>
              <a:pPr algn="ctr"/>
              <a:r>
                <a:rPr lang="en-US" altLang="ja-JP" sz="1000" b="1" spc="-30" dirty="0" smtClean="0">
                  <a:solidFill>
                    <a:srgbClr val="0070C0"/>
                  </a:solidFill>
                  <a:latin typeface="メイリオ" panose="020B0604030504040204" pitchFamily="50" charset="-128"/>
                  <a:ea typeface="メイリオ" panose="020B0604030504040204" pitchFamily="50" charset="-128"/>
                </a:rPr>
                <a:t>LINE</a:t>
              </a:r>
              <a:r>
                <a:rPr lang="ja-JP" altLang="en-US" sz="1000" b="1" spc="-30" dirty="0" smtClean="0">
                  <a:solidFill>
                    <a:srgbClr val="0070C0"/>
                  </a:solidFill>
                  <a:latin typeface="メイリオ" panose="020B0604030504040204" pitchFamily="50" charset="-128"/>
                  <a:ea typeface="メイリオ" panose="020B0604030504040204" pitchFamily="50" charset="-128"/>
                </a:rPr>
                <a:t>　　　　　　　　</a:t>
              </a:r>
              <a:r>
                <a:rPr lang="en-US" altLang="ja-JP" sz="1000" b="1" spc="-30" dirty="0" smtClean="0">
                  <a:solidFill>
                    <a:srgbClr val="0070C0"/>
                  </a:solidFill>
                  <a:latin typeface="メイリオ" panose="020B0604030504040204" pitchFamily="50" charset="-128"/>
                  <a:ea typeface="メイリオ" panose="020B0604030504040204" pitchFamily="50" charset="-128"/>
                </a:rPr>
                <a:t>Twitter</a:t>
              </a:r>
              <a:r>
                <a:rPr lang="ja-JP" altLang="en-US" sz="1000" b="1" spc="-30" dirty="0" smtClean="0">
                  <a:solidFill>
                    <a:srgbClr val="0070C0"/>
                  </a:solidFill>
                  <a:latin typeface="メイリオ" panose="020B0604030504040204" pitchFamily="50" charset="-128"/>
                  <a:ea typeface="メイリオ" panose="020B0604030504040204" pitchFamily="50" charset="-128"/>
                </a:rPr>
                <a:t>　　　　　　　　</a:t>
              </a:r>
              <a:r>
                <a:rPr lang="en-US" altLang="ja-JP" sz="1000" b="1" spc="-30" dirty="0" smtClean="0">
                  <a:solidFill>
                    <a:srgbClr val="0070C0"/>
                  </a:solidFill>
                  <a:latin typeface="メイリオ" panose="020B0604030504040204" pitchFamily="50" charset="-128"/>
                  <a:ea typeface="メイリオ" panose="020B0604030504040204" pitchFamily="50" charset="-128"/>
                </a:rPr>
                <a:t>Facebook</a:t>
              </a:r>
              <a:r>
                <a:rPr lang="ja-JP" altLang="en-US" sz="1000" b="1" spc="-30" dirty="0" smtClean="0">
                  <a:solidFill>
                    <a:srgbClr val="0070C0"/>
                  </a:solidFill>
                  <a:latin typeface="メイリオ" panose="020B0604030504040204" pitchFamily="50" charset="-128"/>
                  <a:ea typeface="メイリオ" panose="020B0604030504040204" pitchFamily="50" charset="-128"/>
                </a:rPr>
                <a:t>　　　　　　　　チャット　</a:t>
              </a:r>
              <a:endParaRPr lang="ja-JP" altLang="en-US" sz="1000" spc="-30" dirty="0">
                <a:latin typeface="メイリオ" panose="020B0604030504040204" pitchFamily="50" charset="-128"/>
                <a:ea typeface="メイリオ" panose="020B0604030504040204" pitchFamily="50" charset="-128"/>
              </a:endParaRPr>
            </a:p>
          </p:txBody>
        </p:sp>
        <p:sp>
          <p:nvSpPr>
            <p:cNvPr id="51" name="正方形/長方形 50"/>
            <p:cNvSpPr/>
            <p:nvPr/>
          </p:nvSpPr>
          <p:spPr>
            <a:xfrm rot="5400000">
              <a:off x="2887165" y="6713977"/>
              <a:ext cx="1150684" cy="221018"/>
            </a:xfrm>
            <a:prstGeom prst="rect">
              <a:avLst/>
            </a:prstGeom>
          </p:spPr>
          <p:txBody>
            <a:bodyPr wrap="square" lIns="0" tIns="36000" rIns="0" bIns="0">
              <a:spAutoFit/>
            </a:bodyPr>
            <a:lstStyle/>
            <a:p>
              <a:pPr algn="ct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sp>
          <p:nvSpPr>
            <p:cNvPr id="52" name="正方形/長方形 51"/>
            <p:cNvSpPr/>
            <p:nvPr/>
          </p:nvSpPr>
          <p:spPr>
            <a:xfrm rot="5400000">
              <a:off x="4363329" y="6713977"/>
              <a:ext cx="1150684" cy="221018"/>
            </a:xfrm>
            <a:prstGeom prst="rect">
              <a:avLst/>
            </a:prstGeom>
          </p:spPr>
          <p:txBody>
            <a:bodyPr wrap="square" lIns="0" tIns="36000" rIns="0" bIns="0">
              <a:spAutoFit/>
            </a:bodyPr>
            <a:lstStyle/>
            <a:p>
              <a:pPr algn="ct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23280599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ユーザー定義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C06E5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1413</Words>
  <Application>Microsoft Office PowerPoint</Application>
  <PresentationFormat>A4 210 x 297 mm</PresentationFormat>
  <Paragraphs>79</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メイリオ</vt:lpstr>
      <vt:lpstr>游ゴシック</vt:lpstr>
      <vt:lpstr>Arial</vt:lpstr>
      <vt:lpstr>Calibri</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2020-10-12T04:07:55Z</dcterms:created>
  <dcterms:modified xsi:type="dcterms:W3CDTF">2020-10-14T23:48:32Z</dcterms:modified>
  <cp:revision>1</cp:revision>
</cp:coreProperties>
</file>