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65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1F2"/>
    <a:srgbClr val="507E32"/>
    <a:srgbClr val="11C526"/>
    <a:srgbClr val="00D661"/>
    <a:srgbClr val="84F8C1"/>
    <a:srgbClr val="C8E4FC"/>
    <a:srgbClr val="C0E1FC"/>
    <a:srgbClr val="C3E4F3"/>
    <a:srgbClr val="B9E0F1"/>
    <a:srgbClr val="ACD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353" autoAdjust="0"/>
  </p:normalViewPr>
  <p:slideViewPr>
    <p:cSldViewPr snapToGrid="0">
      <p:cViewPr varScale="1">
        <p:scale>
          <a:sx n="67" d="100"/>
          <a:sy n="67" d="100"/>
        </p:scale>
        <p:origin x="3198" y="96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F7A79789-DF31-412F-9A0B-2E6799C3189F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0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187736A3-5282-4F17-BEC1-C5F2679EA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0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 descr="花の絵&#10;&#10;自動的に生成された説明">
            <a:extLst>
              <a:ext uri="{FF2B5EF4-FFF2-40B4-BE49-F238E27FC236}">
                <a16:creationId xmlns:a16="http://schemas.microsoft.com/office/drawing/2014/main" id="{E0DF2633-53FD-8FA8-0290-2475F35BA4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" y="-53787"/>
            <a:ext cx="7794579" cy="10952095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CA5CD0-EDBF-4253-AA76-43F19A48C6D2}"/>
              </a:ext>
            </a:extLst>
          </p:cNvPr>
          <p:cNvSpPr/>
          <p:nvPr/>
        </p:nvSpPr>
        <p:spPr>
          <a:xfrm>
            <a:off x="454507" y="4900949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43A8528-80DE-4670-9F2B-A3C477DF7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162" y="383490"/>
            <a:ext cx="5097604" cy="572202"/>
          </a:xfrm>
        </p:spPr>
        <p:txBody>
          <a:bodyPr/>
          <a:lstStyle/>
          <a:p>
            <a:pPr algn="ctr"/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不動産鑑定士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</a:t>
            </a:r>
            <a:br>
              <a:rPr kumimoji="1"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sz="7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616B0E-0CA0-4EF7-A70E-2877FCC4983D}"/>
              </a:ext>
            </a:extLst>
          </p:cNvPr>
          <p:cNvSpPr txBox="1"/>
          <p:nvPr/>
        </p:nvSpPr>
        <p:spPr>
          <a:xfrm>
            <a:off x="519077" y="5006965"/>
            <a:ext cx="1773550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不動産の時価はいくら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くらい？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A805D25-F2E7-4B72-B81B-FA3D5F116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864" y="5576491"/>
            <a:ext cx="988227" cy="112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44DEEC7-7EA7-48B7-84BB-FAB35A922622}"/>
              </a:ext>
            </a:extLst>
          </p:cNvPr>
          <p:cNvSpPr/>
          <p:nvPr/>
        </p:nvSpPr>
        <p:spPr>
          <a:xfrm>
            <a:off x="2843108" y="4900949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A88235A-843A-4DAB-99F3-E383B2894D32}"/>
              </a:ext>
            </a:extLst>
          </p:cNvPr>
          <p:cNvSpPr/>
          <p:nvPr/>
        </p:nvSpPr>
        <p:spPr>
          <a:xfrm>
            <a:off x="5296758" y="4886542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93E2260-716A-43F5-A607-F83AC145B9A9}"/>
              </a:ext>
            </a:extLst>
          </p:cNvPr>
          <p:cNvSpPr/>
          <p:nvPr/>
        </p:nvSpPr>
        <p:spPr>
          <a:xfrm>
            <a:off x="454506" y="6811832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5EB1239-9B19-441E-B72C-C83AB45CACE8}"/>
              </a:ext>
            </a:extLst>
          </p:cNvPr>
          <p:cNvSpPr/>
          <p:nvPr/>
        </p:nvSpPr>
        <p:spPr>
          <a:xfrm>
            <a:off x="2859570" y="6824185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3B98058-81A2-49B0-8B02-CBD87D569DA1}"/>
              </a:ext>
            </a:extLst>
          </p:cNvPr>
          <p:cNvSpPr/>
          <p:nvPr/>
        </p:nvSpPr>
        <p:spPr>
          <a:xfrm>
            <a:off x="5281883" y="6824185"/>
            <a:ext cx="2089359" cy="18179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DE74170-20BA-4B6C-AA73-F3088609F9A0}"/>
              </a:ext>
            </a:extLst>
          </p:cNvPr>
          <p:cNvSpPr txBox="1"/>
          <p:nvPr/>
        </p:nvSpPr>
        <p:spPr>
          <a:xfrm>
            <a:off x="2942494" y="5006965"/>
            <a:ext cx="1801784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不動産の相続で悩んで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いるんだ</a:t>
            </a:r>
          </a:p>
        </p:txBody>
      </p:sp>
      <p:pic>
        <p:nvPicPr>
          <p:cNvPr id="14" name="Picture 2" descr="中年男性の表情のイラスト「悩んだ顔」">
            <a:extLst>
              <a:ext uri="{FF2B5EF4-FFF2-40B4-BE49-F238E27FC236}">
                <a16:creationId xmlns:a16="http://schemas.microsoft.com/office/drawing/2014/main" id="{548D9FD4-F286-417D-9AF3-05AEA5771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5" y="5442656"/>
            <a:ext cx="1084252" cy="124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0FBA080-4301-4B11-A03F-3F7D81CE62CF}"/>
              </a:ext>
            </a:extLst>
          </p:cNvPr>
          <p:cNvSpPr txBox="1"/>
          <p:nvPr/>
        </p:nvSpPr>
        <p:spPr>
          <a:xfrm>
            <a:off x="5329533" y="5006965"/>
            <a:ext cx="1560261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空地を有効活用するには？</a:t>
            </a:r>
          </a:p>
        </p:txBody>
      </p:sp>
      <p:pic>
        <p:nvPicPr>
          <p:cNvPr id="16" name="Picture 14" descr="お婆さんの表情のイラスト「疑問」">
            <a:extLst>
              <a:ext uri="{FF2B5EF4-FFF2-40B4-BE49-F238E27FC236}">
                <a16:creationId xmlns:a16="http://schemas.microsoft.com/office/drawing/2014/main" id="{D7B829D2-992E-4CEC-B9D4-7DED980E3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947" y="5576491"/>
            <a:ext cx="971678" cy="115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D3791C-3D78-4115-A4BB-1CB7A215195A}"/>
              </a:ext>
            </a:extLst>
          </p:cNvPr>
          <p:cNvSpPr txBox="1"/>
          <p:nvPr/>
        </p:nvSpPr>
        <p:spPr>
          <a:xfrm>
            <a:off x="553330" y="6933540"/>
            <a:ext cx="1564080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賃料は妥当かな？</a:t>
            </a:r>
          </a:p>
        </p:txBody>
      </p:sp>
      <p:pic>
        <p:nvPicPr>
          <p:cNvPr id="18" name="Picture 12" descr="お爺さんの表情のイラスト「疑問」">
            <a:extLst>
              <a:ext uri="{FF2B5EF4-FFF2-40B4-BE49-F238E27FC236}">
                <a16:creationId xmlns:a16="http://schemas.microsoft.com/office/drawing/2014/main" id="{A9C2656A-87DF-48E3-9255-CEA25D3BB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989" y="7451802"/>
            <a:ext cx="1012494" cy="116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9D768E-F2DC-46B0-8051-462A72B22E0D}"/>
              </a:ext>
            </a:extLst>
          </p:cNvPr>
          <p:cNvSpPr txBox="1"/>
          <p:nvPr/>
        </p:nvSpPr>
        <p:spPr>
          <a:xfrm>
            <a:off x="2928823" y="6915286"/>
            <a:ext cx="2200283" cy="1635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敷地の分割や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隣の土地と合併した後の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価格を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知りたいわ</a:t>
            </a:r>
          </a:p>
        </p:txBody>
      </p:sp>
      <p:pic>
        <p:nvPicPr>
          <p:cNvPr id="21" name="Picture 4" descr="女性の表情のイラスト「疑問」">
            <a:extLst>
              <a:ext uri="{FF2B5EF4-FFF2-40B4-BE49-F238E27FC236}">
                <a16:creationId xmlns:a16="http://schemas.microsoft.com/office/drawing/2014/main" id="{63B32D50-54E1-4A5D-83D5-2030028C7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027" y="7461770"/>
            <a:ext cx="935265" cy="114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693573-3B13-4C2F-A2D9-4958B4D740DD}"/>
              </a:ext>
            </a:extLst>
          </p:cNvPr>
          <p:cNvSpPr txBox="1"/>
          <p:nvPr/>
        </p:nvSpPr>
        <p:spPr>
          <a:xfrm>
            <a:off x="5316281" y="6920855"/>
            <a:ext cx="1465916" cy="1327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不動産の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担保価格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を調べ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たいな</a:t>
            </a:r>
          </a:p>
        </p:txBody>
      </p:sp>
      <p:pic>
        <p:nvPicPr>
          <p:cNvPr id="23" name="Picture 8" descr="サラリーマンの表情のイラスト「疑問」">
            <a:extLst>
              <a:ext uri="{FF2B5EF4-FFF2-40B4-BE49-F238E27FC236}">
                <a16:creationId xmlns:a16="http://schemas.microsoft.com/office/drawing/2014/main" id="{5C389A73-C6A6-4364-8A6A-9F1BE7DF8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950" y="7437331"/>
            <a:ext cx="874576" cy="1145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4E02C5-74B7-48ED-B37C-643342490D80}"/>
              </a:ext>
            </a:extLst>
          </p:cNvPr>
          <p:cNvSpPr txBox="1"/>
          <p:nvPr/>
        </p:nvSpPr>
        <p:spPr>
          <a:xfrm>
            <a:off x="621175" y="829987"/>
            <a:ext cx="6656453" cy="1940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000"/>
              </a:lnSpc>
            </a:pPr>
            <a:r>
              <a:rPr kumimoji="1" lang="ja-JP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不動産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に関する</a:t>
            </a:r>
            <a:br>
              <a:rPr kumimoji="1" lang="en-US" altLang="ja-JP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</a:br>
            <a:r>
              <a:rPr kumimoji="1" lang="ja-JP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無 料 相 談 会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46A3764-661C-4F70-A416-EF8CC5A65084}"/>
              </a:ext>
            </a:extLst>
          </p:cNvPr>
          <p:cNvSpPr txBox="1"/>
          <p:nvPr/>
        </p:nvSpPr>
        <p:spPr>
          <a:xfrm>
            <a:off x="487428" y="2750367"/>
            <a:ext cx="7099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午前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から午後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F8DE017-5CC7-4687-B1FC-2A88DDA2C879}"/>
              </a:ext>
            </a:extLst>
          </p:cNvPr>
          <p:cNvSpPr txBox="1"/>
          <p:nvPr/>
        </p:nvSpPr>
        <p:spPr>
          <a:xfrm>
            <a:off x="436244" y="3381140"/>
            <a:ext cx="69498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豊川市桜ケ丘ミュージアム ２階 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E2485AE-F16F-416D-978A-E813C3FE27E4}"/>
              </a:ext>
            </a:extLst>
          </p:cNvPr>
          <p:cNvSpPr txBox="1"/>
          <p:nvPr/>
        </p:nvSpPr>
        <p:spPr>
          <a:xfrm>
            <a:off x="1036357" y="3783012"/>
            <a:ext cx="570285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ご予約不要</a:t>
            </a:r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です。開催時間内に会場へお越しください。</a:t>
            </a:r>
            <a:endParaRPr kumimoji="1"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0A267E4-5154-4D97-8735-35B0AAF5A9A1}"/>
              </a:ext>
            </a:extLst>
          </p:cNvPr>
          <p:cNvSpPr txBox="1"/>
          <p:nvPr/>
        </p:nvSpPr>
        <p:spPr>
          <a:xfrm>
            <a:off x="2555330" y="4507509"/>
            <a:ext cx="2664914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―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ご相談内容の例 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フローチャート: 代替処理 33">
            <a:extLst>
              <a:ext uri="{FF2B5EF4-FFF2-40B4-BE49-F238E27FC236}">
                <a16:creationId xmlns:a16="http://schemas.microsoft.com/office/drawing/2014/main" id="{611CEF9C-9F79-4C12-BAF5-D4A4D847FC97}"/>
              </a:ext>
            </a:extLst>
          </p:cNvPr>
          <p:cNvSpPr/>
          <p:nvPr/>
        </p:nvSpPr>
        <p:spPr>
          <a:xfrm>
            <a:off x="436244" y="9019279"/>
            <a:ext cx="6952313" cy="709681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CAE6CF4-D7E4-43A3-947A-CA1AB6FE4EC1}"/>
              </a:ext>
            </a:extLst>
          </p:cNvPr>
          <p:cNvSpPr txBox="1"/>
          <p:nvPr/>
        </p:nvSpPr>
        <p:spPr>
          <a:xfrm>
            <a:off x="439629" y="9067280"/>
            <a:ext cx="6946487" cy="709681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図面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登記簿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納税通知書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などをお持ちいただくと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より具体的にアドバイスさせていただけます。</a:t>
            </a:r>
          </a:p>
        </p:txBody>
      </p:sp>
      <p:pic>
        <p:nvPicPr>
          <p:cNvPr id="30" name="Picture 6">
            <a:extLst>
              <a:ext uri="{FF2B5EF4-FFF2-40B4-BE49-F238E27FC236}">
                <a16:creationId xmlns:a16="http://schemas.microsoft.com/office/drawing/2014/main" id="{3BA934CE-6A94-460D-AA8B-0007707190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1896"/>
          <a:stretch/>
        </p:blipFill>
        <p:spPr bwMode="auto">
          <a:xfrm>
            <a:off x="6530185" y="9041788"/>
            <a:ext cx="1473529" cy="140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95ABACA-7C4A-4601-85BA-F2444C7EE1FF}"/>
              </a:ext>
            </a:extLst>
          </p:cNvPr>
          <p:cNvSpPr txBox="1"/>
          <p:nvPr/>
        </p:nvSpPr>
        <p:spPr>
          <a:xfrm>
            <a:off x="414544" y="9919262"/>
            <a:ext cx="6956698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公益社団法人 愛知県不動産鑑定士協会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052-241-6636</a:t>
            </a:r>
          </a:p>
          <a:p>
            <a:pPr algn="ctr">
              <a:lnSpc>
                <a:spcPts val="2000"/>
              </a:lnSpc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https://www.aichi-kanteishi.or.jp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A841CDF-010D-1B14-6C81-9BE39E359E7E}"/>
              </a:ext>
            </a:extLst>
          </p:cNvPr>
          <p:cNvSpPr txBox="1"/>
          <p:nvPr/>
        </p:nvSpPr>
        <p:spPr>
          <a:xfrm>
            <a:off x="6069921" y="3167434"/>
            <a:ext cx="2024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（最終受付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15:30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4473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Medium</vt:lpstr>
      <vt:lpstr>Arial</vt:lpstr>
      <vt:lpstr>Office テーマ</vt:lpstr>
      <vt:lpstr>不動産鑑定士による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事務局</cp:lastModifiedBy>
  <cp:revision>4</cp:revision>
  <dcterms:created xsi:type="dcterms:W3CDTF">2021-01-21T01:51:31Z</dcterms:created>
  <dcterms:modified xsi:type="dcterms:W3CDTF">2025-07-03T03:32:57Z</dcterms:modified>
</cp:coreProperties>
</file>