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6" r:id="rId2"/>
    <p:sldId id="267" r:id="rId3"/>
    <p:sldId id="257" r:id="rId4"/>
    <p:sldId id="268" r:id="rId5"/>
    <p:sldId id="269" r:id="rId6"/>
    <p:sldId id="270" r:id="rId7"/>
    <p:sldId id="271" r:id="rId8"/>
    <p:sldId id="274" r:id="rId9"/>
    <p:sldId id="275" r:id="rId10"/>
    <p:sldId id="276" r:id="rId11"/>
    <p:sldId id="277" r:id="rId12"/>
    <p:sldId id="272" r:id="rId13"/>
    <p:sldId id="273" r:id="rId14"/>
    <p:sldId id="286" r:id="rId15"/>
    <p:sldId id="278" r:id="rId16"/>
    <p:sldId id="280" r:id="rId17"/>
    <p:sldId id="281" r:id="rId18"/>
    <p:sldId id="282" r:id="rId19"/>
    <p:sldId id="283" r:id="rId20"/>
    <p:sldId id="284" r:id="rId21"/>
    <p:sldId id="287" r:id="rId22"/>
    <p:sldId id="288" r:id="rId23"/>
    <p:sldId id="289" r:id="rId24"/>
    <p:sldId id="291" r:id="rId25"/>
    <p:sldId id="292" r:id="rId26"/>
    <p:sldId id="290" r:id="rId27"/>
    <p:sldId id="293" r:id="rId28"/>
    <p:sldId id="294" r:id="rId29"/>
    <p:sldId id="296" r:id="rId30"/>
    <p:sldId id="295" r:id="rId31"/>
    <p:sldId id="297" r:id="rId32"/>
    <p:sldId id="298" r:id="rId33"/>
    <p:sldId id="299" r:id="rId34"/>
    <p:sldId id="300" r:id="rId35"/>
    <p:sldId id="302" r:id="rId36"/>
    <p:sldId id="301" r:id="rId37"/>
  </p:sldIdLst>
  <p:sldSz cx="12192000" cy="6858000"/>
  <p:notesSz cx="6735763" cy="9872663"/>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0551" autoAdjust="0"/>
  </p:normalViewPr>
  <p:slideViewPr>
    <p:cSldViewPr snapToGrid="0">
      <p:cViewPr varScale="1">
        <p:scale>
          <a:sx n="36" d="100"/>
          <a:sy n="36" d="100"/>
        </p:scale>
        <p:origin x="2016"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8091A-81A5-4CB2-9B58-5170A52FA01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kumimoji="1" lang="ja-JP" altLang="en-US"/>
        </a:p>
      </dgm:t>
    </dgm:pt>
    <dgm:pt modelId="{B3763176-A3CF-440A-837F-1DD835AA2266}">
      <dgm:prSet custT="1"/>
      <dgm:spPr>
        <a:ln w="57150">
          <a:solidFill>
            <a:srgbClr val="FFC000"/>
          </a:solidFill>
        </a:ln>
      </dgm:spPr>
      <dgm:t>
        <a:bodyPr/>
        <a:lstStyle/>
        <a:p>
          <a:pPr rtl="0"/>
          <a:r>
            <a:rPr kumimoji="1" lang="ja-JP" altLang="en-US" sz="3200" dirty="0">
              <a:solidFill>
                <a:schemeClr val="tx1"/>
              </a:solidFill>
            </a:rPr>
            <a:t>各地域の単位子ども会</a:t>
          </a:r>
          <a:endParaRPr lang="ja-JP" altLang="en-US" sz="3200" dirty="0">
            <a:solidFill>
              <a:schemeClr val="tx1"/>
            </a:solidFill>
          </a:endParaRPr>
        </a:p>
      </dgm:t>
    </dgm:pt>
    <dgm:pt modelId="{7D452289-967C-4E89-959A-86F9104113AB}" type="parTrans" cxnId="{4DACA6CC-E3BE-408A-BD31-D369FB8853CA}">
      <dgm:prSet/>
      <dgm:spPr/>
      <dgm:t>
        <a:bodyPr/>
        <a:lstStyle/>
        <a:p>
          <a:endParaRPr kumimoji="1" lang="ja-JP" altLang="en-US"/>
        </a:p>
      </dgm:t>
    </dgm:pt>
    <dgm:pt modelId="{17381B87-1293-46D2-82EA-0B0542141678}" type="sibTrans" cxnId="{4DACA6CC-E3BE-408A-BD31-D369FB8853CA}">
      <dgm:prSet/>
      <dgm:spPr/>
      <dgm:t>
        <a:bodyPr/>
        <a:lstStyle/>
        <a:p>
          <a:endParaRPr kumimoji="1" lang="ja-JP" altLang="en-US"/>
        </a:p>
      </dgm:t>
    </dgm:pt>
    <dgm:pt modelId="{F7188E00-9546-412B-9F73-EAFF74121D50}">
      <dgm:prSet custT="1"/>
      <dgm:spPr>
        <a:ln w="57150">
          <a:solidFill>
            <a:srgbClr val="FFC000"/>
          </a:solidFill>
        </a:ln>
      </dgm:spPr>
      <dgm:t>
        <a:bodyPr/>
        <a:lstStyle/>
        <a:p>
          <a:r>
            <a:rPr kumimoji="1" lang="ja-JP" altLang="en-US" sz="3200" dirty="0">
              <a:solidFill>
                <a:schemeClr val="tx1"/>
              </a:solidFill>
            </a:rPr>
            <a:t>豊川市子ども会連絡協議会（市子連）</a:t>
          </a:r>
        </a:p>
      </dgm:t>
    </dgm:pt>
    <dgm:pt modelId="{AD3AF0BC-8778-480A-9255-B0C53F37EE2A}" type="parTrans" cxnId="{D58CD4E9-A966-4211-ADF7-533A39700CB8}">
      <dgm:prSet/>
      <dgm:spPr/>
      <dgm:t>
        <a:bodyPr/>
        <a:lstStyle/>
        <a:p>
          <a:endParaRPr kumimoji="1" lang="ja-JP" altLang="en-US"/>
        </a:p>
      </dgm:t>
    </dgm:pt>
    <dgm:pt modelId="{70AB05BA-0BE7-420D-B6E6-E4ED8FC470E0}" type="sibTrans" cxnId="{D58CD4E9-A966-4211-ADF7-533A39700CB8}">
      <dgm:prSet/>
      <dgm:spPr/>
      <dgm:t>
        <a:bodyPr/>
        <a:lstStyle/>
        <a:p>
          <a:endParaRPr kumimoji="1" lang="ja-JP" altLang="en-US"/>
        </a:p>
      </dgm:t>
    </dgm:pt>
    <dgm:pt modelId="{B90EDFD3-754B-4AD4-AF81-07235015F84D}">
      <dgm:prSet custT="1"/>
      <dgm:spPr>
        <a:ln w="57150">
          <a:solidFill>
            <a:srgbClr val="FFC000"/>
          </a:solidFill>
        </a:ln>
      </dgm:spPr>
      <dgm:t>
        <a:bodyPr/>
        <a:lstStyle/>
        <a:p>
          <a:r>
            <a:rPr kumimoji="1" lang="ja-JP" altLang="en-US" sz="3200" dirty="0">
              <a:solidFill>
                <a:schemeClr val="tx1"/>
              </a:solidFill>
            </a:rPr>
            <a:t>全国子ども会連合会</a:t>
          </a:r>
        </a:p>
      </dgm:t>
    </dgm:pt>
    <dgm:pt modelId="{07EFEF71-C534-4670-B59E-B89A53F133BA}" type="parTrans" cxnId="{6A5DACB9-0C80-4AE2-8911-ECCA424FC965}">
      <dgm:prSet/>
      <dgm:spPr/>
      <dgm:t>
        <a:bodyPr/>
        <a:lstStyle/>
        <a:p>
          <a:endParaRPr kumimoji="1" lang="ja-JP" altLang="en-US"/>
        </a:p>
      </dgm:t>
    </dgm:pt>
    <dgm:pt modelId="{CC6D9034-B2D8-46D0-8F21-5A2F4EE2FBE9}" type="sibTrans" cxnId="{6A5DACB9-0C80-4AE2-8911-ECCA424FC965}">
      <dgm:prSet/>
      <dgm:spPr/>
      <dgm:t>
        <a:bodyPr/>
        <a:lstStyle/>
        <a:p>
          <a:endParaRPr kumimoji="1" lang="ja-JP" altLang="en-US"/>
        </a:p>
      </dgm:t>
    </dgm:pt>
    <dgm:pt modelId="{6477B144-2BC6-4CAD-B79B-FB2EBEDC9BFA}">
      <dgm:prSet custT="1"/>
      <dgm:spPr>
        <a:ln w="57150">
          <a:solidFill>
            <a:srgbClr val="FFC000"/>
          </a:solidFill>
        </a:ln>
      </dgm:spPr>
      <dgm:t>
        <a:bodyPr/>
        <a:lstStyle/>
        <a:p>
          <a:r>
            <a:rPr kumimoji="1" lang="ja-JP" altLang="en-US" sz="3200" dirty="0">
              <a:solidFill>
                <a:schemeClr val="tx1"/>
              </a:solidFill>
            </a:rPr>
            <a:t>愛知県子ども会連絡協議会</a:t>
          </a:r>
        </a:p>
      </dgm:t>
    </dgm:pt>
    <dgm:pt modelId="{0237B406-C1F1-4FE7-B919-3448AE3C7DD8}" type="sibTrans" cxnId="{43D9AFA6-F96A-4F66-B8F6-AF879CA66551}">
      <dgm:prSet/>
      <dgm:spPr/>
      <dgm:t>
        <a:bodyPr/>
        <a:lstStyle/>
        <a:p>
          <a:endParaRPr kumimoji="1" lang="ja-JP" altLang="en-US"/>
        </a:p>
      </dgm:t>
    </dgm:pt>
    <dgm:pt modelId="{E3693DFB-927E-470B-8480-67075CD4CFDE}" type="parTrans" cxnId="{43D9AFA6-F96A-4F66-B8F6-AF879CA66551}">
      <dgm:prSet/>
      <dgm:spPr/>
      <dgm:t>
        <a:bodyPr/>
        <a:lstStyle/>
        <a:p>
          <a:endParaRPr kumimoji="1" lang="ja-JP" altLang="en-US"/>
        </a:p>
      </dgm:t>
    </dgm:pt>
    <dgm:pt modelId="{0165A0F8-9487-43FB-879E-3F45854AC085}" type="pres">
      <dgm:prSet presAssocID="{D6D8091A-81A5-4CB2-9B58-5170A52FA017}" presName="compositeShape" presStyleCnt="0">
        <dgm:presLayoutVars>
          <dgm:dir/>
          <dgm:resizeHandles/>
        </dgm:presLayoutVars>
      </dgm:prSet>
      <dgm:spPr/>
    </dgm:pt>
    <dgm:pt modelId="{B33141E4-43DC-4BF0-B463-5D3C00E722A0}" type="pres">
      <dgm:prSet presAssocID="{D6D8091A-81A5-4CB2-9B58-5170A52FA017}" presName="pyramid" presStyleLbl="node1" presStyleIdx="0" presStyleCnt="1" custAng="10800000" custScaleX="96304" custLinFactNeighborX="30017" custLinFactNeighborY="888"/>
      <dgm:spPr/>
    </dgm:pt>
    <dgm:pt modelId="{487F381C-9EFD-4C68-BA1C-9C2EE58FF29F}" type="pres">
      <dgm:prSet presAssocID="{D6D8091A-81A5-4CB2-9B58-5170A52FA017}" presName="theList" presStyleCnt="0"/>
      <dgm:spPr/>
    </dgm:pt>
    <dgm:pt modelId="{B7CFE81C-A2FE-4BC8-8A2F-E6AD696D98E7}" type="pres">
      <dgm:prSet presAssocID="{B3763176-A3CF-440A-837F-1DD835AA2266}" presName="aNode" presStyleLbl="fgAcc1" presStyleIdx="0" presStyleCnt="4" custScaleX="257137" custLinFactY="-25475" custLinFactNeighborX="-3280" custLinFactNeighborY="-100000">
        <dgm:presLayoutVars>
          <dgm:bulletEnabled val="1"/>
        </dgm:presLayoutVars>
      </dgm:prSet>
      <dgm:spPr/>
    </dgm:pt>
    <dgm:pt modelId="{E0A4952E-96C5-47A9-AD19-8D4021079A85}" type="pres">
      <dgm:prSet presAssocID="{B3763176-A3CF-440A-837F-1DD835AA2266}" presName="aSpace" presStyleCnt="0"/>
      <dgm:spPr/>
    </dgm:pt>
    <dgm:pt modelId="{1274F422-DBFE-41C7-B527-81339858E162}" type="pres">
      <dgm:prSet presAssocID="{F7188E00-9546-412B-9F73-EAFF74121D50}" presName="aNode" presStyleLbl="fgAcc1" presStyleIdx="1" presStyleCnt="4" custScaleX="254407" custLinFactY="-3490" custLinFactNeighborX="-820" custLinFactNeighborY="-100000">
        <dgm:presLayoutVars>
          <dgm:bulletEnabled val="1"/>
        </dgm:presLayoutVars>
      </dgm:prSet>
      <dgm:spPr/>
    </dgm:pt>
    <dgm:pt modelId="{1D808E03-1F52-4C8E-B1F2-9E62ED3FA8C2}" type="pres">
      <dgm:prSet presAssocID="{F7188E00-9546-412B-9F73-EAFF74121D50}" presName="aSpace" presStyleCnt="0"/>
      <dgm:spPr/>
    </dgm:pt>
    <dgm:pt modelId="{ED077F1C-A5B4-4098-8D32-57E75E90F58B}" type="pres">
      <dgm:prSet presAssocID="{6477B144-2BC6-4CAD-B79B-FB2EBEDC9BFA}" presName="aNode" presStyleLbl="fgAcc1" presStyleIdx="2" presStyleCnt="4" custScaleX="199872" custLinFactNeighborX="-9350" custLinFactNeighborY="-23983">
        <dgm:presLayoutVars>
          <dgm:bulletEnabled val="1"/>
        </dgm:presLayoutVars>
      </dgm:prSet>
      <dgm:spPr/>
    </dgm:pt>
    <dgm:pt modelId="{633DB955-B2EA-4643-8E81-03D5AAC7C11A}" type="pres">
      <dgm:prSet presAssocID="{6477B144-2BC6-4CAD-B79B-FB2EBEDC9BFA}" presName="aSpace" presStyleCnt="0"/>
      <dgm:spPr/>
    </dgm:pt>
    <dgm:pt modelId="{30F993AF-EE10-4041-9532-EDC84F59F917}" type="pres">
      <dgm:prSet presAssocID="{B90EDFD3-754B-4AD4-AF81-07235015F84D}" presName="aNode" presStyleLbl="fgAcc1" presStyleIdx="3" presStyleCnt="4" custScaleX="143638" custLinFactY="4489" custLinFactNeighborX="-4459" custLinFactNeighborY="100000">
        <dgm:presLayoutVars>
          <dgm:bulletEnabled val="1"/>
        </dgm:presLayoutVars>
      </dgm:prSet>
      <dgm:spPr/>
    </dgm:pt>
    <dgm:pt modelId="{C97C2D96-90A3-412E-90E0-8F16B7346F03}" type="pres">
      <dgm:prSet presAssocID="{B90EDFD3-754B-4AD4-AF81-07235015F84D}" presName="aSpace" presStyleCnt="0"/>
      <dgm:spPr/>
    </dgm:pt>
  </dgm:ptLst>
  <dgm:cxnLst>
    <dgm:cxn modelId="{6544FD0E-B0D9-4821-B2A6-2C02D1BD11E5}" type="presOf" srcId="{6477B144-2BC6-4CAD-B79B-FB2EBEDC9BFA}" destId="{ED077F1C-A5B4-4098-8D32-57E75E90F58B}" srcOrd="0" destOrd="0" presId="urn:microsoft.com/office/officeart/2005/8/layout/pyramid2"/>
    <dgm:cxn modelId="{08164E1C-D923-48D9-B5F5-1C4F123C196F}" type="presOf" srcId="{B3763176-A3CF-440A-837F-1DD835AA2266}" destId="{B7CFE81C-A2FE-4BC8-8A2F-E6AD696D98E7}" srcOrd="0" destOrd="0" presId="urn:microsoft.com/office/officeart/2005/8/layout/pyramid2"/>
    <dgm:cxn modelId="{82B8AC5F-C205-456F-B6B5-FAC9B96EAA44}" type="presOf" srcId="{D6D8091A-81A5-4CB2-9B58-5170A52FA017}" destId="{0165A0F8-9487-43FB-879E-3F45854AC085}" srcOrd="0" destOrd="0" presId="urn:microsoft.com/office/officeart/2005/8/layout/pyramid2"/>
    <dgm:cxn modelId="{8E96E245-285C-4629-B4CE-19C7D204AB44}" type="presOf" srcId="{F7188E00-9546-412B-9F73-EAFF74121D50}" destId="{1274F422-DBFE-41C7-B527-81339858E162}" srcOrd="0" destOrd="0" presId="urn:microsoft.com/office/officeart/2005/8/layout/pyramid2"/>
    <dgm:cxn modelId="{BBA1D56A-4A5D-4A96-91BE-BBF16A56759C}" type="presOf" srcId="{B90EDFD3-754B-4AD4-AF81-07235015F84D}" destId="{30F993AF-EE10-4041-9532-EDC84F59F917}" srcOrd="0" destOrd="0" presId="urn:microsoft.com/office/officeart/2005/8/layout/pyramid2"/>
    <dgm:cxn modelId="{43D9AFA6-F96A-4F66-B8F6-AF879CA66551}" srcId="{D6D8091A-81A5-4CB2-9B58-5170A52FA017}" destId="{6477B144-2BC6-4CAD-B79B-FB2EBEDC9BFA}" srcOrd="2" destOrd="0" parTransId="{E3693DFB-927E-470B-8480-67075CD4CFDE}" sibTransId="{0237B406-C1F1-4FE7-B919-3448AE3C7DD8}"/>
    <dgm:cxn modelId="{6A5DACB9-0C80-4AE2-8911-ECCA424FC965}" srcId="{D6D8091A-81A5-4CB2-9B58-5170A52FA017}" destId="{B90EDFD3-754B-4AD4-AF81-07235015F84D}" srcOrd="3" destOrd="0" parTransId="{07EFEF71-C534-4670-B59E-B89A53F133BA}" sibTransId="{CC6D9034-B2D8-46D0-8F21-5A2F4EE2FBE9}"/>
    <dgm:cxn modelId="{4DACA6CC-E3BE-408A-BD31-D369FB8853CA}" srcId="{D6D8091A-81A5-4CB2-9B58-5170A52FA017}" destId="{B3763176-A3CF-440A-837F-1DD835AA2266}" srcOrd="0" destOrd="0" parTransId="{7D452289-967C-4E89-959A-86F9104113AB}" sibTransId="{17381B87-1293-46D2-82EA-0B0542141678}"/>
    <dgm:cxn modelId="{D58CD4E9-A966-4211-ADF7-533A39700CB8}" srcId="{D6D8091A-81A5-4CB2-9B58-5170A52FA017}" destId="{F7188E00-9546-412B-9F73-EAFF74121D50}" srcOrd="1" destOrd="0" parTransId="{AD3AF0BC-8778-480A-9255-B0C53F37EE2A}" sibTransId="{70AB05BA-0BE7-420D-B6E6-E4ED8FC470E0}"/>
    <dgm:cxn modelId="{AAB3C92D-4DC1-4E34-B925-F70FE6D39AF3}" type="presParOf" srcId="{0165A0F8-9487-43FB-879E-3F45854AC085}" destId="{B33141E4-43DC-4BF0-B463-5D3C00E722A0}" srcOrd="0" destOrd="0" presId="urn:microsoft.com/office/officeart/2005/8/layout/pyramid2"/>
    <dgm:cxn modelId="{9741AA36-1ACB-4A4F-B10B-8F9367587914}" type="presParOf" srcId="{0165A0F8-9487-43FB-879E-3F45854AC085}" destId="{487F381C-9EFD-4C68-BA1C-9C2EE58FF29F}" srcOrd="1" destOrd="0" presId="urn:microsoft.com/office/officeart/2005/8/layout/pyramid2"/>
    <dgm:cxn modelId="{47352184-5AC7-410D-9222-B4E81001D1AE}" type="presParOf" srcId="{487F381C-9EFD-4C68-BA1C-9C2EE58FF29F}" destId="{B7CFE81C-A2FE-4BC8-8A2F-E6AD696D98E7}" srcOrd="0" destOrd="0" presId="urn:microsoft.com/office/officeart/2005/8/layout/pyramid2"/>
    <dgm:cxn modelId="{605D3839-0F92-45A0-B185-06DFA7108620}" type="presParOf" srcId="{487F381C-9EFD-4C68-BA1C-9C2EE58FF29F}" destId="{E0A4952E-96C5-47A9-AD19-8D4021079A85}" srcOrd="1" destOrd="0" presId="urn:microsoft.com/office/officeart/2005/8/layout/pyramid2"/>
    <dgm:cxn modelId="{CFCE6ECC-0BE0-4EBC-B54D-6A8B7AC57F27}" type="presParOf" srcId="{487F381C-9EFD-4C68-BA1C-9C2EE58FF29F}" destId="{1274F422-DBFE-41C7-B527-81339858E162}" srcOrd="2" destOrd="0" presId="urn:microsoft.com/office/officeart/2005/8/layout/pyramid2"/>
    <dgm:cxn modelId="{3E669D55-2C27-441E-AEF2-0BA3468AA485}" type="presParOf" srcId="{487F381C-9EFD-4C68-BA1C-9C2EE58FF29F}" destId="{1D808E03-1F52-4C8E-B1F2-9E62ED3FA8C2}" srcOrd="3" destOrd="0" presId="urn:microsoft.com/office/officeart/2005/8/layout/pyramid2"/>
    <dgm:cxn modelId="{42AD1B4E-721A-4C30-AD50-4DD3FCA2C554}" type="presParOf" srcId="{487F381C-9EFD-4C68-BA1C-9C2EE58FF29F}" destId="{ED077F1C-A5B4-4098-8D32-57E75E90F58B}" srcOrd="4" destOrd="0" presId="urn:microsoft.com/office/officeart/2005/8/layout/pyramid2"/>
    <dgm:cxn modelId="{AAF0A09A-9F66-42E9-AB6F-710CA4B88B3F}" type="presParOf" srcId="{487F381C-9EFD-4C68-BA1C-9C2EE58FF29F}" destId="{633DB955-B2EA-4643-8E81-03D5AAC7C11A}" srcOrd="5" destOrd="0" presId="urn:microsoft.com/office/officeart/2005/8/layout/pyramid2"/>
    <dgm:cxn modelId="{32F9E43D-1A09-469A-8EA8-EF737912CC2A}" type="presParOf" srcId="{487F381C-9EFD-4C68-BA1C-9C2EE58FF29F}" destId="{30F993AF-EE10-4041-9532-EDC84F59F917}" srcOrd="6" destOrd="0" presId="urn:microsoft.com/office/officeart/2005/8/layout/pyramid2"/>
    <dgm:cxn modelId="{62BC2440-5DD3-44ED-9D03-25B7185B8E89}" type="presParOf" srcId="{487F381C-9EFD-4C68-BA1C-9C2EE58FF29F}" destId="{C97C2D96-90A3-412E-90E0-8F16B7346F0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8091A-81A5-4CB2-9B58-5170A52FA017}"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kumimoji="1" lang="ja-JP" altLang="en-US"/>
        </a:p>
      </dgm:t>
    </dgm:pt>
    <dgm:pt modelId="{B90EDFD3-754B-4AD4-AF81-07235015F84D}">
      <dgm:prSet custT="1"/>
      <dgm:spPr/>
      <dgm:t>
        <a:bodyPr/>
        <a:lstStyle/>
        <a:p>
          <a:r>
            <a:rPr kumimoji="1" lang="ja-JP" altLang="en-US" sz="2800" dirty="0"/>
            <a:t>豊川市子ども会連絡協議会ジュニアリーダーズクラブ</a:t>
          </a:r>
        </a:p>
      </dgm:t>
    </dgm:pt>
    <dgm:pt modelId="{07EFEF71-C534-4670-B59E-B89A53F133BA}" type="parTrans" cxnId="{6A5DACB9-0C80-4AE2-8911-ECCA424FC965}">
      <dgm:prSet/>
      <dgm:spPr/>
      <dgm:t>
        <a:bodyPr/>
        <a:lstStyle/>
        <a:p>
          <a:endParaRPr kumimoji="1" lang="ja-JP" altLang="en-US"/>
        </a:p>
      </dgm:t>
    </dgm:pt>
    <dgm:pt modelId="{CC6D9034-B2D8-46D0-8F21-5A2F4EE2FBE9}" type="sibTrans" cxnId="{6A5DACB9-0C80-4AE2-8911-ECCA424FC965}">
      <dgm:prSet/>
      <dgm:spPr/>
      <dgm:t>
        <a:bodyPr/>
        <a:lstStyle/>
        <a:p>
          <a:endParaRPr kumimoji="1" lang="ja-JP" altLang="en-US"/>
        </a:p>
      </dgm:t>
    </dgm:pt>
    <dgm:pt modelId="{11CDEB20-BE69-4D9E-8683-4565043F496B}">
      <dgm:prSet custT="1"/>
      <dgm:spPr/>
      <dgm:t>
        <a:bodyPr/>
        <a:lstStyle/>
        <a:p>
          <a:r>
            <a:rPr kumimoji="1" lang="ja-JP" altLang="en-US" sz="2800" dirty="0"/>
            <a:t>小学校区の子ども会活動</a:t>
          </a:r>
        </a:p>
      </dgm:t>
    </dgm:pt>
    <dgm:pt modelId="{88959F97-A690-4EFC-A8B8-1E75E47D4E44}" type="parTrans" cxnId="{71D507FF-363C-42B4-B350-31C50BB3AF86}">
      <dgm:prSet/>
      <dgm:spPr/>
      <dgm:t>
        <a:bodyPr/>
        <a:lstStyle/>
        <a:p>
          <a:endParaRPr kumimoji="1" lang="ja-JP" altLang="en-US"/>
        </a:p>
      </dgm:t>
    </dgm:pt>
    <dgm:pt modelId="{3F5694C1-1344-4109-9E6E-DA348E93FC7F}" type="sibTrans" cxnId="{71D507FF-363C-42B4-B350-31C50BB3AF86}">
      <dgm:prSet/>
      <dgm:spPr/>
      <dgm:t>
        <a:bodyPr/>
        <a:lstStyle/>
        <a:p>
          <a:endParaRPr kumimoji="1" lang="ja-JP" altLang="en-US"/>
        </a:p>
      </dgm:t>
    </dgm:pt>
    <dgm:pt modelId="{7AE07E97-B44F-4C75-B287-3F5210D9D3BA}">
      <dgm:prSet custT="1"/>
      <dgm:spPr/>
      <dgm:t>
        <a:bodyPr/>
        <a:lstStyle/>
        <a:p>
          <a:r>
            <a:rPr kumimoji="1" lang="ja-JP" altLang="en-US" sz="2800" dirty="0"/>
            <a:t>東三河ブロック子ども会連絡協議会</a:t>
          </a:r>
        </a:p>
      </dgm:t>
    </dgm:pt>
    <dgm:pt modelId="{302E0913-0290-40B2-ADCF-365536605225}" type="parTrans" cxnId="{F609E077-181B-4519-811A-1EFD67851847}">
      <dgm:prSet/>
      <dgm:spPr/>
      <dgm:t>
        <a:bodyPr/>
        <a:lstStyle/>
        <a:p>
          <a:endParaRPr kumimoji="1" lang="ja-JP" altLang="en-US"/>
        </a:p>
      </dgm:t>
    </dgm:pt>
    <dgm:pt modelId="{97400FAD-753A-4D23-A93D-5D1348C50251}" type="sibTrans" cxnId="{F609E077-181B-4519-811A-1EFD67851847}">
      <dgm:prSet/>
      <dgm:spPr/>
      <dgm:t>
        <a:bodyPr/>
        <a:lstStyle/>
        <a:p>
          <a:endParaRPr kumimoji="1" lang="ja-JP" altLang="en-US"/>
        </a:p>
      </dgm:t>
    </dgm:pt>
    <dgm:pt modelId="{F79DF3B2-8A6F-44C3-98FA-6D290F531343}">
      <dgm:prSet custT="1"/>
      <dgm:spPr/>
      <dgm:t>
        <a:bodyPr/>
        <a:lstStyle/>
        <a:p>
          <a:r>
            <a:rPr kumimoji="1" lang="ja-JP" altLang="en-US" sz="2800" dirty="0"/>
            <a:t>中学校区の子ども会活動</a:t>
          </a:r>
        </a:p>
      </dgm:t>
    </dgm:pt>
    <dgm:pt modelId="{676F91FF-29BC-4B3B-9C40-AC68AD6C309B}" type="parTrans" cxnId="{F3A6A356-F643-4C4C-BF6A-9EDF9B560146}">
      <dgm:prSet/>
      <dgm:spPr/>
      <dgm:t>
        <a:bodyPr/>
        <a:lstStyle/>
        <a:p>
          <a:endParaRPr kumimoji="1" lang="ja-JP" altLang="en-US"/>
        </a:p>
      </dgm:t>
    </dgm:pt>
    <dgm:pt modelId="{006A72B7-8D45-458D-A282-F105C383894F}" type="sibTrans" cxnId="{F3A6A356-F643-4C4C-BF6A-9EDF9B560146}">
      <dgm:prSet/>
      <dgm:spPr/>
      <dgm:t>
        <a:bodyPr/>
        <a:lstStyle/>
        <a:p>
          <a:endParaRPr kumimoji="1" lang="ja-JP" altLang="en-US"/>
        </a:p>
      </dgm:t>
    </dgm:pt>
    <dgm:pt modelId="{6BFAC62A-C354-4C2D-A505-5151391AB986}" type="pres">
      <dgm:prSet presAssocID="{D6D8091A-81A5-4CB2-9B58-5170A52FA017}" presName="linear" presStyleCnt="0">
        <dgm:presLayoutVars>
          <dgm:animLvl val="lvl"/>
          <dgm:resizeHandles val="exact"/>
        </dgm:presLayoutVars>
      </dgm:prSet>
      <dgm:spPr/>
    </dgm:pt>
    <dgm:pt modelId="{CBAEA3E3-5229-4F4F-997A-2354F962ABB1}" type="pres">
      <dgm:prSet presAssocID="{11CDEB20-BE69-4D9E-8683-4565043F496B}" presName="parentText" presStyleLbl="node1" presStyleIdx="0" presStyleCnt="4">
        <dgm:presLayoutVars>
          <dgm:chMax val="0"/>
          <dgm:bulletEnabled val="1"/>
        </dgm:presLayoutVars>
      </dgm:prSet>
      <dgm:spPr/>
    </dgm:pt>
    <dgm:pt modelId="{58EB477B-7785-40F7-85DC-BF517F94ADDF}" type="pres">
      <dgm:prSet presAssocID="{3F5694C1-1344-4109-9E6E-DA348E93FC7F}" presName="spacer" presStyleCnt="0"/>
      <dgm:spPr/>
    </dgm:pt>
    <dgm:pt modelId="{A1A9BC27-1CB2-49FC-8721-0265FDB82B12}" type="pres">
      <dgm:prSet presAssocID="{F79DF3B2-8A6F-44C3-98FA-6D290F531343}" presName="parentText" presStyleLbl="node1" presStyleIdx="1" presStyleCnt="4">
        <dgm:presLayoutVars>
          <dgm:chMax val="0"/>
          <dgm:bulletEnabled val="1"/>
        </dgm:presLayoutVars>
      </dgm:prSet>
      <dgm:spPr/>
    </dgm:pt>
    <dgm:pt modelId="{93D08999-C27E-4445-8C4F-D750D7ACF108}" type="pres">
      <dgm:prSet presAssocID="{006A72B7-8D45-458D-A282-F105C383894F}" presName="spacer" presStyleCnt="0"/>
      <dgm:spPr/>
    </dgm:pt>
    <dgm:pt modelId="{0012B29C-D6A3-4343-8D7A-F2B990AE28C8}" type="pres">
      <dgm:prSet presAssocID="{B90EDFD3-754B-4AD4-AF81-07235015F84D}" presName="parentText" presStyleLbl="node1" presStyleIdx="2" presStyleCnt="4">
        <dgm:presLayoutVars>
          <dgm:chMax val="0"/>
          <dgm:bulletEnabled val="1"/>
        </dgm:presLayoutVars>
      </dgm:prSet>
      <dgm:spPr/>
    </dgm:pt>
    <dgm:pt modelId="{937F15D4-7C7F-44F9-AC31-452C021C6957}" type="pres">
      <dgm:prSet presAssocID="{CC6D9034-B2D8-46D0-8F21-5A2F4EE2FBE9}" presName="spacer" presStyleCnt="0"/>
      <dgm:spPr/>
    </dgm:pt>
    <dgm:pt modelId="{5A720CAF-9F7D-4D71-A723-E032D9FCEC65}" type="pres">
      <dgm:prSet presAssocID="{7AE07E97-B44F-4C75-B287-3F5210D9D3BA}" presName="parentText" presStyleLbl="node1" presStyleIdx="3" presStyleCnt="4">
        <dgm:presLayoutVars>
          <dgm:chMax val="0"/>
          <dgm:bulletEnabled val="1"/>
        </dgm:presLayoutVars>
      </dgm:prSet>
      <dgm:spPr/>
    </dgm:pt>
  </dgm:ptLst>
  <dgm:cxnLst>
    <dgm:cxn modelId="{6E260E0E-F06F-414C-A083-D7ACB3FDC659}" type="presOf" srcId="{F79DF3B2-8A6F-44C3-98FA-6D290F531343}" destId="{A1A9BC27-1CB2-49FC-8721-0265FDB82B12}" srcOrd="0" destOrd="0" presId="urn:microsoft.com/office/officeart/2005/8/layout/vList2"/>
    <dgm:cxn modelId="{F3A6A356-F643-4C4C-BF6A-9EDF9B560146}" srcId="{D6D8091A-81A5-4CB2-9B58-5170A52FA017}" destId="{F79DF3B2-8A6F-44C3-98FA-6D290F531343}" srcOrd="1" destOrd="0" parTransId="{676F91FF-29BC-4B3B-9C40-AC68AD6C309B}" sibTransId="{006A72B7-8D45-458D-A282-F105C383894F}"/>
    <dgm:cxn modelId="{F609E077-181B-4519-811A-1EFD67851847}" srcId="{D6D8091A-81A5-4CB2-9B58-5170A52FA017}" destId="{7AE07E97-B44F-4C75-B287-3F5210D9D3BA}" srcOrd="3" destOrd="0" parTransId="{302E0913-0290-40B2-ADCF-365536605225}" sibTransId="{97400FAD-753A-4D23-A93D-5D1348C50251}"/>
    <dgm:cxn modelId="{6F2231A0-EAFD-490A-AF06-CBDE53F98918}" type="presOf" srcId="{11CDEB20-BE69-4D9E-8683-4565043F496B}" destId="{CBAEA3E3-5229-4F4F-997A-2354F962ABB1}" srcOrd="0" destOrd="0" presId="urn:microsoft.com/office/officeart/2005/8/layout/vList2"/>
    <dgm:cxn modelId="{6A5DACB9-0C80-4AE2-8911-ECCA424FC965}" srcId="{D6D8091A-81A5-4CB2-9B58-5170A52FA017}" destId="{B90EDFD3-754B-4AD4-AF81-07235015F84D}" srcOrd="2" destOrd="0" parTransId="{07EFEF71-C534-4670-B59E-B89A53F133BA}" sibTransId="{CC6D9034-B2D8-46D0-8F21-5A2F4EE2FBE9}"/>
    <dgm:cxn modelId="{151779E0-0F74-46F8-8E46-BF99A091C075}" type="presOf" srcId="{B90EDFD3-754B-4AD4-AF81-07235015F84D}" destId="{0012B29C-D6A3-4343-8D7A-F2B990AE28C8}" srcOrd="0" destOrd="0" presId="urn:microsoft.com/office/officeart/2005/8/layout/vList2"/>
    <dgm:cxn modelId="{EF8FA9E4-3A5A-4F53-A87E-1D2955D6CDB9}" type="presOf" srcId="{D6D8091A-81A5-4CB2-9B58-5170A52FA017}" destId="{6BFAC62A-C354-4C2D-A505-5151391AB986}" srcOrd="0" destOrd="0" presId="urn:microsoft.com/office/officeart/2005/8/layout/vList2"/>
    <dgm:cxn modelId="{8C81F9F6-13BF-4C72-ACD6-81E238CCEB05}" type="presOf" srcId="{7AE07E97-B44F-4C75-B287-3F5210D9D3BA}" destId="{5A720CAF-9F7D-4D71-A723-E032D9FCEC65}" srcOrd="0" destOrd="0" presId="urn:microsoft.com/office/officeart/2005/8/layout/vList2"/>
    <dgm:cxn modelId="{71D507FF-363C-42B4-B350-31C50BB3AF86}" srcId="{D6D8091A-81A5-4CB2-9B58-5170A52FA017}" destId="{11CDEB20-BE69-4D9E-8683-4565043F496B}" srcOrd="0" destOrd="0" parTransId="{88959F97-A690-4EFC-A8B8-1E75E47D4E44}" sibTransId="{3F5694C1-1344-4109-9E6E-DA348E93FC7F}"/>
    <dgm:cxn modelId="{5EB58FEF-D89A-4725-B519-C942AEC1F602}" type="presParOf" srcId="{6BFAC62A-C354-4C2D-A505-5151391AB986}" destId="{CBAEA3E3-5229-4F4F-997A-2354F962ABB1}" srcOrd="0" destOrd="0" presId="urn:microsoft.com/office/officeart/2005/8/layout/vList2"/>
    <dgm:cxn modelId="{6D772138-5515-48F7-A3CE-FEB209E509C4}" type="presParOf" srcId="{6BFAC62A-C354-4C2D-A505-5151391AB986}" destId="{58EB477B-7785-40F7-85DC-BF517F94ADDF}" srcOrd="1" destOrd="0" presId="urn:microsoft.com/office/officeart/2005/8/layout/vList2"/>
    <dgm:cxn modelId="{C400ED0B-CBF4-45DF-8C89-1CE886C95A99}" type="presParOf" srcId="{6BFAC62A-C354-4C2D-A505-5151391AB986}" destId="{A1A9BC27-1CB2-49FC-8721-0265FDB82B12}" srcOrd="2" destOrd="0" presId="urn:microsoft.com/office/officeart/2005/8/layout/vList2"/>
    <dgm:cxn modelId="{31360319-83E1-4195-AA21-BF0A47B33B49}" type="presParOf" srcId="{6BFAC62A-C354-4C2D-A505-5151391AB986}" destId="{93D08999-C27E-4445-8C4F-D750D7ACF108}" srcOrd="3" destOrd="0" presId="urn:microsoft.com/office/officeart/2005/8/layout/vList2"/>
    <dgm:cxn modelId="{3F72026E-345D-4092-AC43-A14A1B2D8152}" type="presParOf" srcId="{6BFAC62A-C354-4C2D-A505-5151391AB986}" destId="{0012B29C-D6A3-4343-8D7A-F2B990AE28C8}" srcOrd="4" destOrd="0" presId="urn:microsoft.com/office/officeart/2005/8/layout/vList2"/>
    <dgm:cxn modelId="{76AB6026-A805-4185-9DDC-567ADD66FC7D}" type="presParOf" srcId="{6BFAC62A-C354-4C2D-A505-5151391AB986}" destId="{937F15D4-7C7F-44F9-AC31-452C021C6957}" srcOrd="5" destOrd="0" presId="urn:microsoft.com/office/officeart/2005/8/layout/vList2"/>
    <dgm:cxn modelId="{46B14CEA-4EFD-4E10-BDC7-DF5A60AE1F35}" type="presParOf" srcId="{6BFAC62A-C354-4C2D-A505-5151391AB986}" destId="{5A720CAF-9F7D-4D71-A723-E032D9FCEC6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F5739-D686-4A77-A43A-1D561E4DE72E}" type="doc">
      <dgm:prSet loTypeId="urn:microsoft.com/office/officeart/2005/8/layout/process5" loCatId="process" qsTypeId="urn:microsoft.com/office/officeart/2005/8/quickstyle/simple2" qsCatId="simple" csTypeId="urn:microsoft.com/office/officeart/2005/8/colors/accent1_1" csCatId="accent1" phldr="1"/>
      <dgm:spPr/>
    </dgm:pt>
    <dgm:pt modelId="{45B8B2E0-275A-4918-A83F-0EB9286F9848}">
      <dgm:prSet phldrT="[テキスト]"/>
      <dgm:spPr/>
      <dgm:t>
        <a:bodyPr/>
        <a:lstStyle/>
        <a:p>
          <a:r>
            <a:rPr kumimoji="1" lang="ja-JP" altLang="en-US" b="1" dirty="0"/>
            <a:t>絵から危険を見つける</a:t>
          </a:r>
        </a:p>
      </dgm:t>
    </dgm:pt>
    <dgm:pt modelId="{C7E1BA4B-2F61-4E6E-9886-FCF79E8622D1}" type="parTrans" cxnId="{061B0385-D8E5-4AF8-A0FB-B60C9FD9E344}">
      <dgm:prSet/>
      <dgm:spPr/>
      <dgm:t>
        <a:bodyPr/>
        <a:lstStyle/>
        <a:p>
          <a:endParaRPr kumimoji="1" lang="ja-JP" altLang="en-US"/>
        </a:p>
      </dgm:t>
    </dgm:pt>
    <dgm:pt modelId="{86B7A876-0E8E-4D4A-B9F9-35C6378408E2}" type="sibTrans" cxnId="{061B0385-D8E5-4AF8-A0FB-B60C9FD9E344}">
      <dgm:prSet/>
      <dgm:spPr>
        <a:solidFill>
          <a:srgbClr val="FFC000"/>
        </a:solidFill>
      </dgm:spPr>
      <dgm:t>
        <a:bodyPr/>
        <a:lstStyle/>
        <a:p>
          <a:endParaRPr kumimoji="1" lang="ja-JP" altLang="en-US"/>
        </a:p>
      </dgm:t>
    </dgm:pt>
    <dgm:pt modelId="{62179A7A-2DEC-4918-A3DC-FA2F86EC97CD}">
      <dgm:prSet phldrT="[テキスト]"/>
      <dgm:spPr/>
      <dgm:t>
        <a:bodyPr/>
        <a:lstStyle/>
        <a:p>
          <a:r>
            <a:rPr kumimoji="1" lang="ja-JP" altLang="en-US" b="1" dirty="0"/>
            <a:t>特に危険なものにしぼる</a:t>
          </a:r>
        </a:p>
      </dgm:t>
    </dgm:pt>
    <dgm:pt modelId="{C7A253B3-4617-4689-9BF7-609E9227F814}" type="parTrans" cxnId="{73562CD7-C672-4ABB-8956-7522358D35F9}">
      <dgm:prSet/>
      <dgm:spPr/>
      <dgm:t>
        <a:bodyPr/>
        <a:lstStyle/>
        <a:p>
          <a:endParaRPr kumimoji="1" lang="ja-JP" altLang="en-US"/>
        </a:p>
      </dgm:t>
    </dgm:pt>
    <dgm:pt modelId="{3DB2D08B-55F9-4C16-9556-44ECDE010367}" type="sibTrans" cxnId="{73562CD7-C672-4ABB-8956-7522358D35F9}">
      <dgm:prSet/>
      <dgm:spPr>
        <a:solidFill>
          <a:srgbClr val="FFC000"/>
        </a:solidFill>
      </dgm:spPr>
      <dgm:t>
        <a:bodyPr/>
        <a:lstStyle/>
        <a:p>
          <a:endParaRPr kumimoji="1" lang="ja-JP" altLang="en-US"/>
        </a:p>
      </dgm:t>
    </dgm:pt>
    <dgm:pt modelId="{B6D0CACD-BD55-4B17-BB0D-9FC07E71AB47}">
      <dgm:prSet phldrT="[テキスト]"/>
      <dgm:spPr/>
      <dgm:t>
        <a:bodyPr/>
        <a:lstStyle/>
        <a:p>
          <a:r>
            <a:rPr kumimoji="1" lang="ja-JP" altLang="en-US" b="1" dirty="0"/>
            <a:t>対策を考える</a:t>
          </a:r>
        </a:p>
      </dgm:t>
    </dgm:pt>
    <dgm:pt modelId="{42E7E634-3867-4192-AF1F-5BD0A5C95A1E}" type="parTrans" cxnId="{1E3BB214-7681-4FA3-8343-0CA2ED9ED3CB}">
      <dgm:prSet/>
      <dgm:spPr/>
      <dgm:t>
        <a:bodyPr/>
        <a:lstStyle/>
        <a:p>
          <a:endParaRPr kumimoji="1" lang="ja-JP" altLang="en-US"/>
        </a:p>
      </dgm:t>
    </dgm:pt>
    <dgm:pt modelId="{1AE853A0-04A1-4A33-877A-21107E297191}" type="sibTrans" cxnId="{1E3BB214-7681-4FA3-8343-0CA2ED9ED3CB}">
      <dgm:prSet/>
      <dgm:spPr>
        <a:solidFill>
          <a:srgbClr val="FFC000"/>
        </a:solidFill>
      </dgm:spPr>
      <dgm:t>
        <a:bodyPr/>
        <a:lstStyle/>
        <a:p>
          <a:endParaRPr kumimoji="1" lang="ja-JP" altLang="en-US"/>
        </a:p>
      </dgm:t>
    </dgm:pt>
    <dgm:pt modelId="{E8FE4B45-FEEF-4B55-A96B-36481E4F89C5}">
      <dgm:prSet phldrT="[テキスト]"/>
      <dgm:spPr/>
      <dgm:t>
        <a:bodyPr/>
        <a:lstStyle/>
        <a:p>
          <a:r>
            <a:rPr kumimoji="1" lang="ja-JP" altLang="en-US" b="1" dirty="0"/>
            <a:t>目標を決める</a:t>
          </a:r>
        </a:p>
      </dgm:t>
    </dgm:pt>
    <dgm:pt modelId="{D660D8AA-6D6A-4922-84E7-02553CB5E93F}" type="parTrans" cxnId="{EC70E838-71F1-40D0-958A-61C54DC33FEE}">
      <dgm:prSet/>
      <dgm:spPr/>
      <dgm:t>
        <a:bodyPr/>
        <a:lstStyle/>
        <a:p>
          <a:endParaRPr kumimoji="1" lang="ja-JP" altLang="en-US"/>
        </a:p>
      </dgm:t>
    </dgm:pt>
    <dgm:pt modelId="{49BB2865-F21A-463F-960D-6FA73AA7C45F}" type="sibTrans" cxnId="{EC70E838-71F1-40D0-958A-61C54DC33FEE}">
      <dgm:prSet/>
      <dgm:spPr>
        <a:solidFill>
          <a:srgbClr val="FFC000"/>
        </a:solidFill>
      </dgm:spPr>
      <dgm:t>
        <a:bodyPr/>
        <a:lstStyle/>
        <a:p>
          <a:endParaRPr kumimoji="1" lang="ja-JP" altLang="en-US"/>
        </a:p>
      </dgm:t>
    </dgm:pt>
    <dgm:pt modelId="{7FC1048B-858A-49F4-9E90-973E2654A6DB}">
      <dgm:prSet phldrT="[テキスト]"/>
      <dgm:spPr/>
      <dgm:t>
        <a:bodyPr/>
        <a:lstStyle/>
        <a:p>
          <a:r>
            <a:rPr kumimoji="1" lang="ja-JP" altLang="en-US" b="1" dirty="0"/>
            <a:t>発表</a:t>
          </a:r>
        </a:p>
      </dgm:t>
    </dgm:pt>
    <dgm:pt modelId="{9A8CDB75-2199-4DD1-BCC5-7BDD522F410D}" type="parTrans" cxnId="{9FF59BC7-F41F-4C8A-908C-12D45E8249B2}">
      <dgm:prSet/>
      <dgm:spPr/>
      <dgm:t>
        <a:bodyPr/>
        <a:lstStyle/>
        <a:p>
          <a:endParaRPr kumimoji="1" lang="ja-JP" altLang="en-US"/>
        </a:p>
      </dgm:t>
    </dgm:pt>
    <dgm:pt modelId="{7BDA2227-FC52-4F98-A5A3-2B3174DE2934}" type="sibTrans" cxnId="{9FF59BC7-F41F-4C8A-908C-12D45E8249B2}">
      <dgm:prSet/>
      <dgm:spPr/>
      <dgm:t>
        <a:bodyPr/>
        <a:lstStyle/>
        <a:p>
          <a:endParaRPr kumimoji="1" lang="ja-JP" altLang="en-US"/>
        </a:p>
      </dgm:t>
    </dgm:pt>
    <dgm:pt modelId="{D3C9A060-D298-4C32-BFB2-9144FFED535B}" type="pres">
      <dgm:prSet presAssocID="{21FF5739-D686-4A77-A43A-1D561E4DE72E}" presName="diagram" presStyleCnt="0">
        <dgm:presLayoutVars>
          <dgm:dir/>
          <dgm:resizeHandles val="exact"/>
        </dgm:presLayoutVars>
      </dgm:prSet>
      <dgm:spPr/>
    </dgm:pt>
    <dgm:pt modelId="{92C584B8-C9AD-4D44-A5BD-C9A1EC2896F7}" type="pres">
      <dgm:prSet presAssocID="{45B8B2E0-275A-4918-A83F-0EB9286F9848}" presName="node" presStyleLbl="node1" presStyleIdx="0" presStyleCnt="5">
        <dgm:presLayoutVars>
          <dgm:bulletEnabled val="1"/>
        </dgm:presLayoutVars>
      </dgm:prSet>
      <dgm:spPr/>
    </dgm:pt>
    <dgm:pt modelId="{2C2E6E50-8FBD-499F-806E-D7C2D48B1323}" type="pres">
      <dgm:prSet presAssocID="{86B7A876-0E8E-4D4A-B9F9-35C6378408E2}" presName="sibTrans" presStyleLbl="sibTrans2D1" presStyleIdx="0" presStyleCnt="4"/>
      <dgm:spPr/>
    </dgm:pt>
    <dgm:pt modelId="{68EF01BF-02F7-4822-826E-723ABD3DEFC8}" type="pres">
      <dgm:prSet presAssocID="{86B7A876-0E8E-4D4A-B9F9-35C6378408E2}" presName="connectorText" presStyleLbl="sibTrans2D1" presStyleIdx="0" presStyleCnt="4"/>
      <dgm:spPr/>
    </dgm:pt>
    <dgm:pt modelId="{EAD9947B-FDF6-4C01-95AB-CC44A9137970}" type="pres">
      <dgm:prSet presAssocID="{62179A7A-2DEC-4918-A3DC-FA2F86EC97CD}" presName="node" presStyleLbl="node1" presStyleIdx="1" presStyleCnt="5" custScaleX="106146">
        <dgm:presLayoutVars>
          <dgm:bulletEnabled val="1"/>
        </dgm:presLayoutVars>
      </dgm:prSet>
      <dgm:spPr/>
    </dgm:pt>
    <dgm:pt modelId="{7D09B928-6D1E-4390-8AE7-CF39F5F672EB}" type="pres">
      <dgm:prSet presAssocID="{3DB2D08B-55F9-4C16-9556-44ECDE010367}" presName="sibTrans" presStyleLbl="sibTrans2D1" presStyleIdx="1" presStyleCnt="4"/>
      <dgm:spPr/>
    </dgm:pt>
    <dgm:pt modelId="{AA74C160-25EE-4680-BBCE-DA882D47FDA8}" type="pres">
      <dgm:prSet presAssocID="{3DB2D08B-55F9-4C16-9556-44ECDE010367}" presName="connectorText" presStyleLbl="sibTrans2D1" presStyleIdx="1" presStyleCnt="4"/>
      <dgm:spPr/>
    </dgm:pt>
    <dgm:pt modelId="{9909E5B5-CE3C-492E-9EB6-4F43F46BCDD5}" type="pres">
      <dgm:prSet presAssocID="{B6D0CACD-BD55-4B17-BB0D-9FC07E71AB47}" presName="node" presStyleLbl="node1" presStyleIdx="2" presStyleCnt="5">
        <dgm:presLayoutVars>
          <dgm:bulletEnabled val="1"/>
        </dgm:presLayoutVars>
      </dgm:prSet>
      <dgm:spPr/>
    </dgm:pt>
    <dgm:pt modelId="{ABBC8B80-E1DD-47EC-94CE-FC93B139AEFF}" type="pres">
      <dgm:prSet presAssocID="{1AE853A0-04A1-4A33-877A-21107E297191}" presName="sibTrans" presStyleLbl="sibTrans2D1" presStyleIdx="2" presStyleCnt="4"/>
      <dgm:spPr/>
    </dgm:pt>
    <dgm:pt modelId="{660C65E1-5F14-4E88-9F0E-5733BDA95995}" type="pres">
      <dgm:prSet presAssocID="{1AE853A0-04A1-4A33-877A-21107E297191}" presName="connectorText" presStyleLbl="sibTrans2D1" presStyleIdx="2" presStyleCnt="4"/>
      <dgm:spPr/>
    </dgm:pt>
    <dgm:pt modelId="{A3F9FDE9-1B1D-445A-83D4-9D03E586DD36}" type="pres">
      <dgm:prSet presAssocID="{E8FE4B45-FEEF-4B55-A96B-36481E4F89C5}" presName="node" presStyleLbl="node1" presStyleIdx="3" presStyleCnt="5">
        <dgm:presLayoutVars>
          <dgm:bulletEnabled val="1"/>
        </dgm:presLayoutVars>
      </dgm:prSet>
      <dgm:spPr/>
    </dgm:pt>
    <dgm:pt modelId="{734E6B03-1F87-4610-B3DE-4123BB21C8FA}" type="pres">
      <dgm:prSet presAssocID="{49BB2865-F21A-463F-960D-6FA73AA7C45F}" presName="sibTrans" presStyleLbl="sibTrans2D1" presStyleIdx="3" presStyleCnt="4"/>
      <dgm:spPr/>
    </dgm:pt>
    <dgm:pt modelId="{8D2C08AD-4609-4E90-8168-56AFE3C6B5A1}" type="pres">
      <dgm:prSet presAssocID="{49BB2865-F21A-463F-960D-6FA73AA7C45F}" presName="connectorText" presStyleLbl="sibTrans2D1" presStyleIdx="3" presStyleCnt="4"/>
      <dgm:spPr/>
    </dgm:pt>
    <dgm:pt modelId="{121F76CB-F714-4A97-A7E1-AEFB14E96CC0}" type="pres">
      <dgm:prSet presAssocID="{7FC1048B-858A-49F4-9E90-973E2654A6DB}" presName="node" presStyleLbl="node1" presStyleIdx="4" presStyleCnt="5">
        <dgm:presLayoutVars>
          <dgm:bulletEnabled val="1"/>
        </dgm:presLayoutVars>
      </dgm:prSet>
      <dgm:spPr/>
    </dgm:pt>
  </dgm:ptLst>
  <dgm:cxnLst>
    <dgm:cxn modelId="{6275640C-DB97-4723-91DA-7A3732E55934}" type="presOf" srcId="{3DB2D08B-55F9-4C16-9556-44ECDE010367}" destId="{7D09B928-6D1E-4390-8AE7-CF39F5F672EB}" srcOrd="0" destOrd="0" presId="urn:microsoft.com/office/officeart/2005/8/layout/process5"/>
    <dgm:cxn modelId="{1E3BB214-7681-4FA3-8343-0CA2ED9ED3CB}" srcId="{21FF5739-D686-4A77-A43A-1D561E4DE72E}" destId="{B6D0CACD-BD55-4B17-BB0D-9FC07E71AB47}" srcOrd="2" destOrd="0" parTransId="{42E7E634-3867-4192-AF1F-5BD0A5C95A1E}" sibTransId="{1AE853A0-04A1-4A33-877A-21107E297191}"/>
    <dgm:cxn modelId="{D961A62F-DDC5-4142-88D4-CFF433EAF252}" type="presOf" srcId="{62179A7A-2DEC-4918-A3DC-FA2F86EC97CD}" destId="{EAD9947B-FDF6-4C01-95AB-CC44A9137970}" srcOrd="0" destOrd="0" presId="urn:microsoft.com/office/officeart/2005/8/layout/process5"/>
    <dgm:cxn modelId="{EC70E838-71F1-40D0-958A-61C54DC33FEE}" srcId="{21FF5739-D686-4A77-A43A-1D561E4DE72E}" destId="{E8FE4B45-FEEF-4B55-A96B-36481E4F89C5}" srcOrd="3" destOrd="0" parTransId="{D660D8AA-6D6A-4922-84E7-02553CB5E93F}" sibTransId="{49BB2865-F21A-463F-960D-6FA73AA7C45F}"/>
    <dgm:cxn modelId="{A7E0C34B-D984-4F3E-8C7F-956A429CE260}" type="presOf" srcId="{86B7A876-0E8E-4D4A-B9F9-35C6378408E2}" destId="{68EF01BF-02F7-4822-826E-723ABD3DEFC8}" srcOrd="1" destOrd="0" presId="urn:microsoft.com/office/officeart/2005/8/layout/process5"/>
    <dgm:cxn modelId="{E9DFB572-DAA8-4389-9EB4-F6B4D0F0CA02}" type="presOf" srcId="{1AE853A0-04A1-4A33-877A-21107E297191}" destId="{ABBC8B80-E1DD-47EC-94CE-FC93B139AEFF}" srcOrd="0" destOrd="0" presId="urn:microsoft.com/office/officeart/2005/8/layout/process5"/>
    <dgm:cxn modelId="{B48E6858-9740-4DC0-991C-D607686967BF}" type="presOf" srcId="{86B7A876-0E8E-4D4A-B9F9-35C6378408E2}" destId="{2C2E6E50-8FBD-499F-806E-D7C2D48B1323}" srcOrd="0" destOrd="0" presId="urn:microsoft.com/office/officeart/2005/8/layout/process5"/>
    <dgm:cxn modelId="{59BE7358-BFE5-44BE-9FA6-C3C1E79FC746}" type="presOf" srcId="{1AE853A0-04A1-4A33-877A-21107E297191}" destId="{660C65E1-5F14-4E88-9F0E-5733BDA95995}" srcOrd="1" destOrd="0" presId="urn:microsoft.com/office/officeart/2005/8/layout/process5"/>
    <dgm:cxn modelId="{061B0385-D8E5-4AF8-A0FB-B60C9FD9E344}" srcId="{21FF5739-D686-4A77-A43A-1D561E4DE72E}" destId="{45B8B2E0-275A-4918-A83F-0EB9286F9848}" srcOrd="0" destOrd="0" parTransId="{C7E1BA4B-2F61-4E6E-9886-FCF79E8622D1}" sibTransId="{86B7A876-0E8E-4D4A-B9F9-35C6378408E2}"/>
    <dgm:cxn modelId="{681D738E-AC85-43DB-8ECC-EEE505FD326D}" type="presOf" srcId="{45B8B2E0-275A-4918-A83F-0EB9286F9848}" destId="{92C584B8-C9AD-4D44-A5BD-C9A1EC2896F7}" srcOrd="0" destOrd="0" presId="urn:microsoft.com/office/officeart/2005/8/layout/process5"/>
    <dgm:cxn modelId="{15CD4991-B621-4051-8447-41BC3A8C4D7D}" type="presOf" srcId="{7FC1048B-858A-49F4-9E90-973E2654A6DB}" destId="{121F76CB-F714-4A97-A7E1-AEFB14E96CC0}" srcOrd="0" destOrd="0" presId="urn:microsoft.com/office/officeart/2005/8/layout/process5"/>
    <dgm:cxn modelId="{664502AA-BA1B-45FB-B092-5615A7C79EF0}" type="presOf" srcId="{E8FE4B45-FEEF-4B55-A96B-36481E4F89C5}" destId="{A3F9FDE9-1B1D-445A-83D4-9D03E586DD36}" srcOrd="0" destOrd="0" presId="urn:microsoft.com/office/officeart/2005/8/layout/process5"/>
    <dgm:cxn modelId="{F590D5B1-298D-41FA-B743-24114B0F08F6}" type="presOf" srcId="{49BB2865-F21A-463F-960D-6FA73AA7C45F}" destId="{8D2C08AD-4609-4E90-8168-56AFE3C6B5A1}" srcOrd="1" destOrd="0" presId="urn:microsoft.com/office/officeart/2005/8/layout/process5"/>
    <dgm:cxn modelId="{F34091B8-936B-4D9C-995B-777353BE7B92}" type="presOf" srcId="{3DB2D08B-55F9-4C16-9556-44ECDE010367}" destId="{AA74C160-25EE-4680-BBCE-DA882D47FDA8}" srcOrd="1" destOrd="0" presId="urn:microsoft.com/office/officeart/2005/8/layout/process5"/>
    <dgm:cxn modelId="{9FF59BC7-F41F-4C8A-908C-12D45E8249B2}" srcId="{21FF5739-D686-4A77-A43A-1D561E4DE72E}" destId="{7FC1048B-858A-49F4-9E90-973E2654A6DB}" srcOrd="4" destOrd="0" parTransId="{9A8CDB75-2199-4DD1-BCC5-7BDD522F410D}" sibTransId="{7BDA2227-FC52-4F98-A5A3-2B3174DE2934}"/>
    <dgm:cxn modelId="{73562CD7-C672-4ABB-8956-7522358D35F9}" srcId="{21FF5739-D686-4A77-A43A-1D561E4DE72E}" destId="{62179A7A-2DEC-4918-A3DC-FA2F86EC97CD}" srcOrd="1" destOrd="0" parTransId="{C7A253B3-4617-4689-9BF7-609E9227F814}" sibTransId="{3DB2D08B-55F9-4C16-9556-44ECDE010367}"/>
    <dgm:cxn modelId="{52B56FE2-7632-4A8B-A5FD-9B039FE500F4}" type="presOf" srcId="{49BB2865-F21A-463F-960D-6FA73AA7C45F}" destId="{734E6B03-1F87-4610-B3DE-4123BB21C8FA}" srcOrd="0" destOrd="0" presId="urn:microsoft.com/office/officeart/2005/8/layout/process5"/>
    <dgm:cxn modelId="{AC437BE4-1606-49F0-8089-EF3A916AED66}" type="presOf" srcId="{B6D0CACD-BD55-4B17-BB0D-9FC07E71AB47}" destId="{9909E5B5-CE3C-492E-9EB6-4F43F46BCDD5}" srcOrd="0" destOrd="0" presId="urn:microsoft.com/office/officeart/2005/8/layout/process5"/>
    <dgm:cxn modelId="{0E67C8F8-982E-44C1-AE4A-45547943F794}" type="presOf" srcId="{21FF5739-D686-4A77-A43A-1D561E4DE72E}" destId="{D3C9A060-D298-4C32-BFB2-9144FFED535B}" srcOrd="0" destOrd="0" presId="urn:microsoft.com/office/officeart/2005/8/layout/process5"/>
    <dgm:cxn modelId="{54FDC2CC-9B4B-4916-ADB8-8C30A27BEB6D}" type="presParOf" srcId="{D3C9A060-D298-4C32-BFB2-9144FFED535B}" destId="{92C584B8-C9AD-4D44-A5BD-C9A1EC2896F7}" srcOrd="0" destOrd="0" presId="urn:microsoft.com/office/officeart/2005/8/layout/process5"/>
    <dgm:cxn modelId="{C515A834-DBED-4D48-8C66-9D0AEE622347}" type="presParOf" srcId="{D3C9A060-D298-4C32-BFB2-9144FFED535B}" destId="{2C2E6E50-8FBD-499F-806E-D7C2D48B1323}" srcOrd="1" destOrd="0" presId="urn:microsoft.com/office/officeart/2005/8/layout/process5"/>
    <dgm:cxn modelId="{3E715DAC-A8EC-4DA3-8E9E-525509FDEE8D}" type="presParOf" srcId="{2C2E6E50-8FBD-499F-806E-D7C2D48B1323}" destId="{68EF01BF-02F7-4822-826E-723ABD3DEFC8}" srcOrd="0" destOrd="0" presId="urn:microsoft.com/office/officeart/2005/8/layout/process5"/>
    <dgm:cxn modelId="{6AFA6656-D850-41B4-B873-6C471A839E65}" type="presParOf" srcId="{D3C9A060-D298-4C32-BFB2-9144FFED535B}" destId="{EAD9947B-FDF6-4C01-95AB-CC44A9137970}" srcOrd="2" destOrd="0" presId="urn:microsoft.com/office/officeart/2005/8/layout/process5"/>
    <dgm:cxn modelId="{8DADEA89-16A9-42A9-BA0D-6E16E6E8E660}" type="presParOf" srcId="{D3C9A060-D298-4C32-BFB2-9144FFED535B}" destId="{7D09B928-6D1E-4390-8AE7-CF39F5F672EB}" srcOrd="3" destOrd="0" presId="urn:microsoft.com/office/officeart/2005/8/layout/process5"/>
    <dgm:cxn modelId="{4757CB87-775F-4A4D-9E67-597966E465B6}" type="presParOf" srcId="{7D09B928-6D1E-4390-8AE7-CF39F5F672EB}" destId="{AA74C160-25EE-4680-BBCE-DA882D47FDA8}" srcOrd="0" destOrd="0" presId="urn:microsoft.com/office/officeart/2005/8/layout/process5"/>
    <dgm:cxn modelId="{96A537BE-D7A7-4275-B098-365546E52F44}" type="presParOf" srcId="{D3C9A060-D298-4C32-BFB2-9144FFED535B}" destId="{9909E5B5-CE3C-492E-9EB6-4F43F46BCDD5}" srcOrd="4" destOrd="0" presId="urn:microsoft.com/office/officeart/2005/8/layout/process5"/>
    <dgm:cxn modelId="{CB33D438-9629-4DAE-9368-0F3C7266C8A1}" type="presParOf" srcId="{D3C9A060-D298-4C32-BFB2-9144FFED535B}" destId="{ABBC8B80-E1DD-47EC-94CE-FC93B139AEFF}" srcOrd="5" destOrd="0" presId="urn:microsoft.com/office/officeart/2005/8/layout/process5"/>
    <dgm:cxn modelId="{35DA828A-795D-41D7-8D3F-A88F96E0DA66}" type="presParOf" srcId="{ABBC8B80-E1DD-47EC-94CE-FC93B139AEFF}" destId="{660C65E1-5F14-4E88-9F0E-5733BDA95995}" srcOrd="0" destOrd="0" presId="urn:microsoft.com/office/officeart/2005/8/layout/process5"/>
    <dgm:cxn modelId="{52174972-DF24-4089-A5D3-9F580C49ACA6}" type="presParOf" srcId="{D3C9A060-D298-4C32-BFB2-9144FFED535B}" destId="{A3F9FDE9-1B1D-445A-83D4-9D03E586DD36}" srcOrd="6" destOrd="0" presId="urn:microsoft.com/office/officeart/2005/8/layout/process5"/>
    <dgm:cxn modelId="{14357FC8-C6B2-4CB7-9C41-FCF88667B768}" type="presParOf" srcId="{D3C9A060-D298-4C32-BFB2-9144FFED535B}" destId="{734E6B03-1F87-4610-B3DE-4123BB21C8FA}" srcOrd="7" destOrd="0" presId="urn:microsoft.com/office/officeart/2005/8/layout/process5"/>
    <dgm:cxn modelId="{881C67E4-DE73-4893-B92C-AA0639720656}" type="presParOf" srcId="{734E6B03-1F87-4610-B3DE-4123BB21C8FA}" destId="{8D2C08AD-4609-4E90-8168-56AFE3C6B5A1}" srcOrd="0" destOrd="0" presId="urn:microsoft.com/office/officeart/2005/8/layout/process5"/>
    <dgm:cxn modelId="{DE88CB32-458E-432B-A6B0-DD48906575D1}" type="presParOf" srcId="{D3C9A060-D298-4C32-BFB2-9144FFED535B}" destId="{121F76CB-F714-4A97-A7E1-AEFB14E96CC0}"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6F5CBE-1733-45B4-BCBB-858866E059D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2803C52-2B9A-41CF-A77F-6DE63B0818EA}">
      <dgm:prSet/>
      <dgm:spPr/>
      <dgm:t>
        <a:bodyPr/>
        <a:lstStyle/>
        <a:p>
          <a:r>
            <a:rPr kumimoji="1" lang="ja-JP" b="1" dirty="0"/>
            <a:t>本日の内容はすべて終了しました。</a:t>
          </a:r>
          <a:endParaRPr lang="en-US" dirty="0"/>
        </a:p>
      </dgm:t>
    </dgm:pt>
    <dgm:pt modelId="{A32348A1-B310-4165-83BF-78DE45CAD416}" type="parTrans" cxnId="{794E23FD-0855-4A57-86C5-EE413D536EDC}">
      <dgm:prSet/>
      <dgm:spPr/>
      <dgm:t>
        <a:bodyPr/>
        <a:lstStyle/>
        <a:p>
          <a:endParaRPr lang="en-US"/>
        </a:p>
      </dgm:t>
    </dgm:pt>
    <dgm:pt modelId="{C1D38FF3-30CA-4070-B124-0212BAB6093B}" type="sibTrans" cxnId="{794E23FD-0855-4A57-86C5-EE413D536EDC}">
      <dgm:prSet/>
      <dgm:spPr/>
      <dgm:t>
        <a:bodyPr/>
        <a:lstStyle/>
        <a:p>
          <a:endParaRPr lang="en-US"/>
        </a:p>
      </dgm:t>
    </dgm:pt>
    <dgm:pt modelId="{775D260B-47EC-41C0-8C2D-ABE21CF2E6C9}">
      <dgm:prSet/>
      <dgm:spPr/>
      <dgm:t>
        <a:bodyPr/>
        <a:lstStyle/>
        <a:p>
          <a:r>
            <a:rPr kumimoji="1" lang="ja-JP" b="1" dirty="0"/>
            <a:t>アンケートの記入にご協力ください。</a:t>
          </a:r>
          <a:endParaRPr lang="en-US" dirty="0"/>
        </a:p>
      </dgm:t>
    </dgm:pt>
    <dgm:pt modelId="{CB75C7A2-43D1-4304-B62D-941C4B89E74A}" type="parTrans" cxnId="{8421BA18-C902-436C-A1F8-4A151EB63B4A}">
      <dgm:prSet/>
      <dgm:spPr/>
      <dgm:t>
        <a:bodyPr/>
        <a:lstStyle/>
        <a:p>
          <a:endParaRPr lang="en-US"/>
        </a:p>
      </dgm:t>
    </dgm:pt>
    <dgm:pt modelId="{3FA48FE7-E579-4276-A34D-E291CAAF97D0}" type="sibTrans" cxnId="{8421BA18-C902-436C-A1F8-4A151EB63B4A}">
      <dgm:prSet/>
      <dgm:spPr/>
      <dgm:t>
        <a:bodyPr/>
        <a:lstStyle/>
        <a:p>
          <a:endParaRPr lang="en-US"/>
        </a:p>
      </dgm:t>
    </dgm:pt>
    <dgm:pt modelId="{971A320A-C3F8-4790-8047-AC19956FAB15}" type="pres">
      <dgm:prSet presAssocID="{B86F5CBE-1733-45B4-BCBB-858866E059D8}" presName="vert0" presStyleCnt="0">
        <dgm:presLayoutVars>
          <dgm:dir/>
          <dgm:animOne val="branch"/>
          <dgm:animLvl val="lvl"/>
        </dgm:presLayoutVars>
      </dgm:prSet>
      <dgm:spPr/>
    </dgm:pt>
    <dgm:pt modelId="{15999A08-F20A-4863-9295-91A381173C33}" type="pres">
      <dgm:prSet presAssocID="{72803C52-2B9A-41CF-A77F-6DE63B0818EA}" presName="thickLine" presStyleLbl="alignNode1" presStyleIdx="0" presStyleCnt="2"/>
      <dgm:spPr/>
    </dgm:pt>
    <dgm:pt modelId="{D09A4541-BCB9-4C62-8B12-C3E6BDF8A9B9}" type="pres">
      <dgm:prSet presAssocID="{72803C52-2B9A-41CF-A77F-6DE63B0818EA}" presName="horz1" presStyleCnt="0"/>
      <dgm:spPr/>
    </dgm:pt>
    <dgm:pt modelId="{A778A1D0-21BD-42BE-9ECC-602845648DC7}" type="pres">
      <dgm:prSet presAssocID="{72803C52-2B9A-41CF-A77F-6DE63B0818EA}" presName="tx1" presStyleLbl="revTx" presStyleIdx="0" presStyleCnt="2"/>
      <dgm:spPr/>
    </dgm:pt>
    <dgm:pt modelId="{C8B32623-1B64-488E-BAAE-5490EDA1B464}" type="pres">
      <dgm:prSet presAssocID="{72803C52-2B9A-41CF-A77F-6DE63B0818EA}" presName="vert1" presStyleCnt="0"/>
      <dgm:spPr/>
    </dgm:pt>
    <dgm:pt modelId="{89758A8D-A848-4D3F-89A9-078C617A66B1}" type="pres">
      <dgm:prSet presAssocID="{775D260B-47EC-41C0-8C2D-ABE21CF2E6C9}" presName="thickLine" presStyleLbl="alignNode1" presStyleIdx="1" presStyleCnt="2"/>
      <dgm:spPr/>
    </dgm:pt>
    <dgm:pt modelId="{A3071AA2-728A-4D06-A4B7-76256079E03C}" type="pres">
      <dgm:prSet presAssocID="{775D260B-47EC-41C0-8C2D-ABE21CF2E6C9}" presName="horz1" presStyleCnt="0"/>
      <dgm:spPr/>
    </dgm:pt>
    <dgm:pt modelId="{FBBA3DCE-A59A-4C1A-AD9F-19EACAFFC704}" type="pres">
      <dgm:prSet presAssocID="{775D260B-47EC-41C0-8C2D-ABE21CF2E6C9}" presName="tx1" presStyleLbl="revTx" presStyleIdx="1" presStyleCnt="2"/>
      <dgm:spPr/>
    </dgm:pt>
    <dgm:pt modelId="{F2882847-7EFE-4DAB-9A3E-18B25367D908}" type="pres">
      <dgm:prSet presAssocID="{775D260B-47EC-41C0-8C2D-ABE21CF2E6C9}" presName="vert1" presStyleCnt="0"/>
      <dgm:spPr/>
    </dgm:pt>
  </dgm:ptLst>
  <dgm:cxnLst>
    <dgm:cxn modelId="{65610412-1F1C-42C0-8F8A-AA400C256769}" type="presOf" srcId="{72803C52-2B9A-41CF-A77F-6DE63B0818EA}" destId="{A778A1D0-21BD-42BE-9ECC-602845648DC7}" srcOrd="0" destOrd="0" presId="urn:microsoft.com/office/officeart/2008/layout/LinedList"/>
    <dgm:cxn modelId="{8421BA18-C902-436C-A1F8-4A151EB63B4A}" srcId="{B86F5CBE-1733-45B4-BCBB-858866E059D8}" destId="{775D260B-47EC-41C0-8C2D-ABE21CF2E6C9}" srcOrd="1" destOrd="0" parTransId="{CB75C7A2-43D1-4304-B62D-941C4B89E74A}" sibTransId="{3FA48FE7-E579-4276-A34D-E291CAAF97D0}"/>
    <dgm:cxn modelId="{F2527C70-56B8-4201-BD34-9CB40995115A}" type="presOf" srcId="{B86F5CBE-1733-45B4-BCBB-858866E059D8}" destId="{971A320A-C3F8-4790-8047-AC19956FAB15}" srcOrd="0" destOrd="0" presId="urn:microsoft.com/office/officeart/2008/layout/LinedList"/>
    <dgm:cxn modelId="{BBADFACF-D2FF-423D-BCCD-69A13B7FF0FD}" type="presOf" srcId="{775D260B-47EC-41C0-8C2D-ABE21CF2E6C9}" destId="{FBBA3DCE-A59A-4C1A-AD9F-19EACAFFC704}" srcOrd="0" destOrd="0" presId="urn:microsoft.com/office/officeart/2008/layout/LinedList"/>
    <dgm:cxn modelId="{794E23FD-0855-4A57-86C5-EE413D536EDC}" srcId="{B86F5CBE-1733-45B4-BCBB-858866E059D8}" destId="{72803C52-2B9A-41CF-A77F-6DE63B0818EA}" srcOrd="0" destOrd="0" parTransId="{A32348A1-B310-4165-83BF-78DE45CAD416}" sibTransId="{C1D38FF3-30CA-4070-B124-0212BAB6093B}"/>
    <dgm:cxn modelId="{3E3BC2C4-C87E-4D0D-9538-1CF070E26DFF}" type="presParOf" srcId="{971A320A-C3F8-4790-8047-AC19956FAB15}" destId="{15999A08-F20A-4863-9295-91A381173C33}" srcOrd="0" destOrd="0" presId="urn:microsoft.com/office/officeart/2008/layout/LinedList"/>
    <dgm:cxn modelId="{FADCFB08-A153-4B13-8CDF-0ECEAE51B9F6}" type="presParOf" srcId="{971A320A-C3F8-4790-8047-AC19956FAB15}" destId="{D09A4541-BCB9-4C62-8B12-C3E6BDF8A9B9}" srcOrd="1" destOrd="0" presId="urn:microsoft.com/office/officeart/2008/layout/LinedList"/>
    <dgm:cxn modelId="{646A3E44-9665-4878-84D8-829A081FBA2E}" type="presParOf" srcId="{D09A4541-BCB9-4C62-8B12-C3E6BDF8A9B9}" destId="{A778A1D0-21BD-42BE-9ECC-602845648DC7}" srcOrd="0" destOrd="0" presId="urn:microsoft.com/office/officeart/2008/layout/LinedList"/>
    <dgm:cxn modelId="{43993D64-7183-43C7-9CBD-A88742116751}" type="presParOf" srcId="{D09A4541-BCB9-4C62-8B12-C3E6BDF8A9B9}" destId="{C8B32623-1B64-488E-BAAE-5490EDA1B464}" srcOrd="1" destOrd="0" presId="urn:microsoft.com/office/officeart/2008/layout/LinedList"/>
    <dgm:cxn modelId="{411722D8-C99F-416E-A7AA-036D76109D39}" type="presParOf" srcId="{971A320A-C3F8-4790-8047-AC19956FAB15}" destId="{89758A8D-A848-4D3F-89A9-078C617A66B1}" srcOrd="2" destOrd="0" presId="urn:microsoft.com/office/officeart/2008/layout/LinedList"/>
    <dgm:cxn modelId="{8BB75289-9F66-489A-86CF-D188C671F4A9}" type="presParOf" srcId="{971A320A-C3F8-4790-8047-AC19956FAB15}" destId="{A3071AA2-728A-4D06-A4B7-76256079E03C}" srcOrd="3" destOrd="0" presId="urn:microsoft.com/office/officeart/2008/layout/LinedList"/>
    <dgm:cxn modelId="{D728EBDC-C9A0-4BBF-9C0D-C724AC00BFD7}" type="presParOf" srcId="{A3071AA2-728A-4D06-A4B7-76256079E03C}" destId="{FBBA3DCE-A59A-4C1A-AD9F-19EACAFFC704}" srcOrd="0" destOrd="0" presId="urn:microsoft.com/office/officeart/2008/layout/LinedList"/>
    <dgm:cxn modelId="{525D1190-C3AA-4FAD-862D-6092C0188289}" type="presParOf" srcId="{A3071AA2-728A-4D06-A4B7-76256079E03C}" destId="{F2882847-7EFE-4DAB-9A3E-18B25367D9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141E4-43DC-4BF0-B463-5D3C00E722A0}">
      <dsp:nvSpPr>
        <dsp:cNvPr id="0" name=""/>
        <dsp:cNvSpPr/>
      </dsp:nvSpPr>
      <dsp:spPr>
        <a:xfrm rot="10800000">
          <a:off x="2842694" y="0"/>
          <a:ext cx="4721713" cy="4902926"/>
        </a:xfrm>
        <a:prstGeom prst="triangl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FE81C-A2FE-4BC8-8A2F-E6AD696D98E7}">
      <dsp:nvSpPr>
        <dsp:cNvPr id="0" name=""/>
        <dsp:cNvSpPr/>
      </dsp:nvSpPr>
      <dsp:spPr>
        <a:xfrm>
          <a:off x="1123408" y="159850"/>
          <a:ext cx="8194703"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1" lang="ja-JP" altLang="en-US" sz="3200" kern="1200" dirty="0">
              <a:solidFill>
                <a:schemeClr val="tx1"/>
              </a:solidFill>
            </a:rPr>
            <a:t>各地域の単位子ども会</a:t>
          </a:r>
          <a:endParaRPr lang="ja-JP" altLang="en-US" sz="3200" kern="1200" dirty="0">
            <a:solidFill>
              <a:schemeClr val="tx1"/>
            </a:solidFill>
          </a:endParaRPr>
        </a:p>
      </dsp:txBody>
      <dsp:txXfrm>
        <a:off x="1165947" y="202389"/>
        <a:ext cx="8109625" cy="786340"/>
      </dsp:txXfrm>
    </dsp:sp>
    <dsp:sp modelId="{1274F422-DBFE-41C7-B527-81339858E162}">
      <dsp:nvSpPr>
        <dsp:cNvPr id="0" name=""/>
        <dsp:cNvSpPr/>
      </dsp:nvSpPr>
      <dsp:spPr>
        <a:xfrm>
          <a:off x="1245307" y="1331777"/>
          <a:ext cx="8107701"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豊川市子ども会連絡協議会（市子連）</a:t>
          </a:r>
        </a:p>
      </dsp:txBody>
      <dsp:txXfrm>
        <a:off x="1287846" y="1374316"/>
        <a:ext cx="8022623" cy="786340"/>
      </dsp:txXfrm>
    </dsp:sp>
    <dsp:sp modelId="{ED077F1C-A5B4-4098-8D32-57E75E90F58B}">
      <dsp:nvSpPr>
        <dsp:cNvPr id="0" name=""/>
        <dsp:cNvSpPr/>
      </dsp:nvSpPr>
      <dsp:spPr>
        <a:xfrm>
          <a:off x="1842453" y="2425338"/>
          <a:ext cx="6369724"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愛知県子ども会連絡協議会</a:t>
          </a:r>
        </a:p>
      </dsp:txBody>
      <dsp:txXfrm>
        <a:off x="1884992" y="2467877"/>
        <a:ext cx="6284646" cy="786340"/>
      </dsp:txXfrm>
    </dsp:sp>
    <dsp:sp modelId="{30F993AF-EE10-4041-9532-EDC84F59F917}">
      <dsp:nvSpPr>
        <dsp:cNvPr id="0" name=""/>
        <dsp:cNvSpPr/>
      </dsp:nvSpPr>
      <dsp:spPr>
        <a:xfrm>
          <a:off x="2894385" y="3579854"/>
          <a:ext cx="4577602"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全国子ども会連合会</a:t>
          </a:r>
        </a:p>
      </dsp:txBody>
      <dsp:txXfrm>
        <a:off x="2936924" y="3622393"/>
        <a:ext cx="4492524" cy="786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A3E3-5229-4F4F-997A-2354F962ABB1}">
      <dsp:nvSpPr>
        <dsp:cNvPr id="0" name=""/>
        <dsp:cNvSpPr/>
      </dsp:nvSpPr>
      <dsp:spPr>
        <a:xfrm>
          <a:off x="0" y="293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小学校区の子ども会活動</a:t>
          </a:r>
        </a:p>
      </dsp:txBody>
      <dsp:txXfrm>
        <a:off x="53002" y="82385"/>
        <a:ext cx="10413949" cy="979756"/>
      </dsp:txXfrm>
    </dsp:sp>
    <dsp:sp modelId="{A1A9BC27-1CB2-49FC-8721-0265FDB82B12}">
      <dsp:nvSpPr>
        <dsp:cNvPr id="0" name=""/>
        <dsp:cNvSpPr/>
      </dsp:nvSpPr>
      <dsp:spPr>
        <a:xfrm>
          <a:off x="0" y="12821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中学校区の子ども会活動</a:t>
          </a:r>
        </a:p>
      </dsp:txBody>
      <dsp:txXfrm>
        <a:off x="53002" y="1335185"/>
        <a:ext cx="10413949" cy="979756"/>
      </dsp:txXfrm>
    </dsp:sp>
    <dsp:sp modelId="{0012B29C-D6A3-4343-8D7A-F2B990AE28C8}">
      <dsp:nvSpPr>
        <dsp:cNvPr id="0" name=""/>
        <dsp:cNvSpPr/>
      </dsp:nvSpPr>
      <dsp:spPr>
        <a:xfrm>
          <a:off x="0" y="25349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豊川市子ども会連絡協議会ジュニアリーダーズクラブ</a:t>
          </a:r>
        </a:p>
      </dsp:txBody>
      <dsp:txXfrm>
        <a:off x="53002" y="2587985"/>
        <a:ext cx="10413949" cy="979756"/>
      </dsp:txXfrm>
    </dsp:sp>
    <dsp:sp modelId="{5A720CAF-9F7D-4D71-A723-E032D9FCEC65}">
      <dsp:nvSpPr>
        <dsp:cNvPr id="0" name=""/>
        <dsp:cNvSpPr/>
      </dsp:nvSpPr>
      <dsp:spPr>
        <a:xfrm>
          <a:off x="0" y="37877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東三河ブロック子ども会連絡協議会</a:t>
          </a:r>
        </a:p>
      </dsp:txBody>
      <dsp:txXfrm>
        <a:off x="53002" y="3840785"/>
        <a:ext cx="10413949" cy="97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584B8-C9AD-4D44-A5BD-C9A1EC2896F7}">
      <dsp:nvSpPr>
        <dsp:cNvPr id="0" name=""/>
        <dsp:cNvSpPr/>
      </dsp:nvSpPr>
      <dsp:spPr>
        <a:xfrm>
          <a:off x="189831" y="3616"/>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絵から危険を見つける</a:t>
          </a:r>
        </a:p>
      </dsp:txBody>
      <dsp:txXfrm>
        <a:off x="237990" y="51775"/>
        <a:ext cx="2644142" cy="1547958"/>
      </dsp:txXfrm>
    </dsp:sp>
    <dsp:sp modelId="{2C2E6E50-8FBD-499F-806E-D7C2D48B1323}">
      <dsp:nvSpPr>
        <dsp:cNvPr id="0" name=""/>
        <dsp:cNvSpPr/>
      </dsp:nvSpPr>
      <dsp:spPr>
        <a:xfrm>
          <a:off x="3171453" y="485937"/>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3171453" y="621864"/>
        <a:ext cx="406684" cy="407780"/>
      </dsp:txXfrm>
    </dsp:sp>
    <dsp:sp modelId="{EAD9947B-FDF6-4C01-95AB-CC44A9137970}">
      <dsp:nvSpPr>
        <dsp:cNvPr id="0" name=""/>
        <dsp:cNvSpPr/>
      </dsp:nvSpPr>
      <dsp:spPr>
        <a:xfrm>
          <a:off x="4026476" y="3616"/>
          <a:ext cx="2908889"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特に危険なものにしぼる</a:t>
          </a:r>
        </a:p>
      </dsp:txBody>
      <dsp:txXfrm>
        <a:off x="4074635" y="51775"/>
        <a:ext cx="2812571" cy="1547958"/>
      </dsp:txXfrm>
    </dsp:sp>
    <dsp:sp modelId="{7D09B928-6D1E-4390-8AE7-CF39F5F672EB}">
      <dsp:nvSpPr>
        <dsp:cNvPr id="0" name=""/>
        <dsp:cNvSpPr/>
      </dsp:nvSpPr>
      <dsp:spPr>
        <a:xfrm>
          <a:off x="7176526" y="485937"/>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7176526" y="621864"/>
        <a:ext cx="406684" cy="407780"/>
      </dsp:txXfrm>
    </dsp:sp>
    <dsp:sp modelId="{9909E5B5-CE3C-492E-9EB6-4F43F46BCDD5}">
      <dsp:nvSpPr>
        <dsp:cNvPr id="0" name=""/>
        <dsp:cNvSpPr/>
      </dsp:nvSpPr>
      <dsp:spPr>
        <a:xfrm>
          <a:off x="8031550" y="3616"/>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対策を考える</a:t>
          </a:r>
        </a:p>
      </dsp:txBody>
      <dsp:txXfrm>
        <a:off x="8079709" y="51775"/>
        <a:ext cx="2644142" cy="1547958"/>
      </dsp:txXfrm>
    </dsp:sp>
    <dsp:sp modelId="{ABBC8B80-E1DD-47EC-94CE-FC93B139AEFF}">
      <dsp:nvSpPr>
        <dsp:cNvPr id="0" name=""/>
        <dsp:cNvSpPr/>
      </dsp:nvSpPr>
      <dsp:spPr>
        <a:xfrm rot="5400000">
          <a:off x="9111292" y="1839725"/>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rot="-5400000">
        <a:off x="9197891" y="1889054"/>
        <a:ext cx="407780" cy="406684"/>
      </dsp:txXfrm>
    </dsp:sp>
    <dsp:sp modelId="{A3F9FDE9-1B1D-445A-83D4-9D03E586DD36}">
      <dsp:nvSpPr>
        <dsp:cNvPr id="0" name=""/>
        <dsp:cNvSpPr/>
      </dsp:nvSpPr>
      <dsp:spPr>
        <a:xfrm>
          <a:off x="8031550" y="2744077"/>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目標を決める</a:t>
          </a:r>
        </a:p>
      </dsp:txBody>
      <dsp:txXfrm>
        <a:off x="8079709" y="2792236"/>
        <a:ext cx="2644142" cy="1547958"/>
      </dsp:txXfrm>
    </dsp:sp>
    <dsp:sp modelId="{734E6B03-1F87-4610-B3DE-4123BB21C8FA}">
      <dsp:nvSpPr>
        <dsp:cNvPr id="0" name=""/>
        <dsp:cNvSpPr/>
      </dsp:nvSpPr>
      <dsp:spPr>
        <a:xfrm rot="10800000">
          <a:off x="7209412" y="3226398"/>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rot="10800000">
        <a:off x="7383705" y="3362325"/>
        <a:ext cx="406684" cy="407780"/>
      </dsp:txXfrm>
    </dsp:sp>
    <dsp:sp modelId="{121F76CB-F714-4A97-A7E1-AEFB14E96CC0}">
      <dsp:nvSpPr>
        <dsp:cNvPr id="0" name=""/>
        <dsp:cNvSpPr/>
      </dsp:nvSpPr>
      <dsp:spPr>
        <a:xfrm>
          <a:off x="4194905" y="2744077"/>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発表</a:t>
          </a:r>
        </a:p>
      </dsp:txBody>
      <dsp:txXfrm>
        <a:off x="4243064" y="2792236"/>
        <a:ext cx="2644142" cy="1547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9A08-F20A-4863-9295-91A381173C33}">
      <dsp:nvSpPr>
        <dsp:cNvPr id="0" name=""/>
        <dsp:cNvSpPr/>
      </dsp:nvSpPr>
      <dsp:spPr>
        <a:xfrm>
          <a:off x="0" y="0"/>
          <a:ext cx="10178321"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8A1D0-21BD-42BE-9ECC-602845648DC7}">
      <dsp:nvSpPr>
        <dsp:cNvPr id="0" name=""/>
        <dsp:cNvSpPr/>
      </dsp:nvSpPr>
      <dsp:spPr>
        <a:xfrm>
          <a:off x="0" y="0"/>
          <a:ext cx="10178321"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kumimoji="1" lang="ja-JP" sz="4800" b="1" kern="1200" dirty="0"/>
            <a:t>本日の内容はすべて終了しました。</a:t>
          </a:r>
          <a:endParaRPr lang="en-US" sz="4800" kern="1200" dirty="0"/>
        </a:p>
      </dsp:txBody>
      <dsp:txXfrm>
        <a:off x="0" y="0"/>
        <a:ext cx="10178321" cy="1796795"/>
      </dsp:txXfrm>
    </dsp:sp>
    <dsp:sp modelId="{89758A8D-A848-4D3F-89A9-078C617A66B1}">
      <dsp:nvSpPr>
        <dsp:cNvPr id="0" name=""/>
        <dsp:cNvSpPr/>
      </dsp:nvSpPr>
      <dsp:spPr>
        <a:xfrm>
          <a:off x="0" y="1796795"/>
          <a:ext cx="10178321"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A3DCE-A59A-4C1A-AD9F-19EACAFFC704}">
      <dsp:nvSpPr>
        <dsp:cNvPr id="0" name=""/>
        <dsp:cNvSpPr/>
      </dsp:nvSpPr>
      <dsp:spPr>
        <a:xfrm>
          <a:off x="0" y="1796795"/>
          <a:ext cx="10178321"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kumimoji="1" lang="ja-JP" sz="4800" b="1" kern="1200" dirty="0"/>
            <a:t>アンケートの記入にご協力ください。</a:t>
          </a:r>
          <a:endParaRPr lang="en-US" sz="4800" kern="1200" dirty="0"/>
        </a:p>
      </dsp:txBody>
      <dsp:txXfrm>
        <a:off x="0" y="1796795"/>
        <a:ext cx="10178321" cy="17967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F89897-7DCC-407E-B117-83A3AFAC1681}"/>
              </a:ext>
            </a:extLst>
          </p:cNvPr>
          <p:cNvSpPr>
            <a:spLocks noGrp="1"/>
          </p:cNvSpPr>
          <p:nvPr>
            <p:ph type="hdr" sz="quarter"/>
          </p:nvPr>
        </p:nvSpPr>
        <p:spPr>
          <a:xfrm>
            <a:off x="4" y="0"/>
            <a:ext cx="2918831" cy="49534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0F6F2DCA-AF5E-4ED5-B545-B61828FDEBED}"/>
              </a:ext>
            </a:extLst>
          </p:cNvPr>
          <p:cNvSpPr>
            <a:spLocks noGrp="1"/>
          </p:cNvSpPr>
          <p:nvPr>
            <p:ph type="dt" sz="quarter" idx="1"/>
          </p:nvPr>
        </p:nvSpPr>
        <p:spPr>
          <a:xfrm>
            <a:off x="3815377" y="0"/>
            <a:ext cx="2918831" cy="495348"/>
          </a:xfrm>
          <a:prstGeom prst="rect">
            <a:avLst/>
          </a:prstGeom>
        </p:spPr>
        <p:txBody>
          <a:bodyPr vert="horz" lIns="91440" tIns="45720" rIns="91440" bIns="45720" rtlCol="0"/>
          <a:lstStyle>
            <a:lvl1pPr algn="r">
              <a:defRPr sz="1200"/>
            </a:lvl1pPr>
          </a:lstStyle>
          <a:p>
            <a:fld id="{49829919-6544-440F-99CE-ED0CBA5F61BC}" type="datetime1">
              <a:rPr kumimoji="1" lang="ja-JP" altLang="en-US" smtClean="0">
                <a:latin typeface="Meiryo UI" panose="020B0604030504040204" pitchFamily="50" charset="-128"/>
                <a:ea typeface="Meiryo UI" panose="020B0604030504040204" pitchFamily="50" charset="-128"/>
              </a:rPr>
              <a:t>2024/12/27</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6F9C73-1E97-4936-B439-2CA4093FE77D}"/>
              </a:ext>
            </a:extLst>
          </p:cNvPr>
          <p:cNvSpPr>
            <a:spLocks noGrp="1"/>
          </p:cNvSpPr>
          <p:nvPr>
            <p:ph type="ftr" sz="quarter" idx="2"/>
          </p:nvPr>
        </p:nvSpPr>
        <p:spPr>
          <a:xfrm>
            <a:off x="4" y="9377319"/>
            <a:ext cx="2918831" cy="495346"/>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1F8EA90-62B4-40B9-92F2-0C349369BB31}"/>
              </a:ext>
            </a:extLst>
          </p:cNvPr>
          <p:cNvSpPr>
            <a:spLocks noGrp="1"/>
          </p:cNvSpPr>
          <p:nvPr>
            <p:ph type="sldNum" sz="quarter" idx="3"/>
          </p:nvPr>
        </p:nvSpPr>
        <p:spPr>
          <a:xfrm>
            <a:off x="3815377" y="9377319"/>
            <a:ext cx="2918831" cy="495346"/>
          </a:xfrm>
          <a:prstGeom prst="rect">
            <a:avLst/>
          </a:prstGeom>
        </p:spPr>
        <p:txBody>
          <a:bodyPr vert="horz" lIns="91440" tIns="45720" rIns="91440" bIns="45720" rtlCol="0" anchor="b"/>
          <a:lstStyle>
            <a:lvl1pPr algn="r">
              <a:defRPr sz="1200"/>
            </a:lvl1pPr>
          </a:lstStyle>
          <a:p>
            <a:fld id="{5A99C9C5-45D1-4AEB-8F1D-BA85E7451932}"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899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28575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15377" y="1"/>
            <a:ext cx="2918831" cy="28575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ABFD8F86-C387-4E69-9E6E-9E5B06B638AC}" type="datetime1">
              <a:rPr kumimoji="1" lang="ja-JP" altLang="en-US" smtClean="0"/>
              <a:pPr/>
              <a:t>2024/12/27</a:t>
            </a:fld>
            <a:endParaRPr kumimoji="1" lang="ja-JP" altLang="en-US" dirty="0"/>
          </a:p>
        </p:txBody>
      </p:sp>
      <p:sp>
        <p:nvSpPr>
          <p:cNvPr id="4" name="スライド イメージ プレースホルダー 3"/>
          <p:cNvSpPr>
            <a:spLocks noGrp="1" noRot="1" noChangeAspect="1"/>
          </p:cNvSpPr>
          <p:nvPr>
            <p:ph type="sldImg" idx="2"/>
          </p:nvPr>
        </p:nvSpPr>
        <p:spPr>
          <a:xfrm>
            <a:off x="-24275" y="0"/>
            <a:ext cx="6760038" cy="3803152"/>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7480" y="3803152"/>
            <a:ext cx="6734207" cy="5736633"/>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noProof="0" dirty="0"/>
              <a:t>マスター テキストのスタイルを編集する</a:t>
            </a:r>
            <a:endParaRPr kumimoji="1" lang="ja-JP" altLang="en-US" noProof="0" dirty="0"/>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4" y="9377319"/>
            <a:ext cx="2918831" cy="495346"/>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7" y="9539785"/>
            <a:ext cx="2918831" cy="332880"/>
          </a:xfrm>
          <a:prstGeom prst="rect">
            <a:avLst/>
          </a:prstGeom>
        </p:spPr>
        <p:txBody>
          <a:bodyPr vert="horz" lIns="91440" tIns="45720" rIns="91440" bIns="45720" rtlCol="0" anchor="b"/>
          <a:lstStyle>
            <a:lvl1pPr algn="r">
              <a:defRPr sz="2000">
                <a:latin typeface="Meiryo UI" panose="020B0604030504040204" pitchFamily="50" charset="-128"/>
                <a:ea typeface="Meiryo UI" panose="020B0604030504040204" pitchFamily="50" charset="-128"/>
              </a:defRPr>
            </a:lvl1pPr>
          </a:lstStyle>
          <a:p>
            <a:fld id="{AED1D9B9-81BF-420B-91ED-64E8E56A8255}" type="slidenum">
              <a:rPr kumimoji="1" lang="en-US" altLang="ja-JP" smtClean="0"/>
              <a:pPr/>
              <a:t>‹#›</a:t>
            </a:fld>
            <a:endParaRPr kumimoji="1" lang="ja-JP" altLang="en-US" dirty="0"/>
          </a:p>
        </p:txBody>
      </p:sp>
    </p:spTree>
    <p:extLst>
      <p:ext uri="{BB962C8B-B14F-4D97-AF65-F5344CB8AC3E}">
        <p14:creationId xmlns:p14="http://schemas.microsoft.com/office/powerpoint/2010/main" val="1384457534"/>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kumimoji="1" sz="20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こんにちは。豊川市子ども会連絡協議会　事務局です。</a:t>
            </a:r>
            <a:endParaRPr lang="en-US" altLang="ja-JP" dirty="0"/>
          </a:p>
          <a:p>
            <a:endParaRPr lang="en-US" altLang="ja-JP" dirty="0"/>
          </a:p>
          <a:p>
            <a:r>
              <a:rPr lang="ja-JP" altLang="en-US" dirty="0"/>
              <a:t>　本日は</a:t>
            </a:r>
            <a:r>
              <a:rPr lang="en-US" altLang="ja-JP" dirty="0"/>
              <a:t>KYT</a:t>
            </a:r>
            <a:r>
              <a:rPr lang="ja-JP" altLang="en-US" dirty="0"/>
              <a:t>研修会にご参加いただき、ありがとうございます。</a:t>
            </a:r>
            <a:endParaRPr lang="en-US" altLang="ja-JP" dirty="0"/>
          </a:p>
          <a:p>
            <a:r>
              <a:rPr lang="ja-JP" altLang="en-US" dirty="0"/>
              <a:t>　皆様が子ども会活動を行うにあたり、有意義な時間となれば幸いです。よろしくお願いします。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a:t>
            </a:fld>
            <a:endParaRPr lang="ja-JP" altLang="en-US"/>
          </a:p>
        </p:txBody>
      </p:sp>
      <p:sp>
        <p:nvSpPr>
          <p:cNvPr id="10" name="スライド イメージ プレースホルダー 9">
            <a:extLst>
              <a:ext uri="{FF2B5EF4-FFF2-40B4-BE49-F238E27FC236}">
                <a16:creationId xmlns:a16="http://schemas.microsoft.com/office/drawing/2014/main" id="{9F988732-A0AE-4D19-9DB8-5949E69CAA65}"/>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9987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２つ目のメリットは「地域がよりよくなる」ことです。</a:t>
            </a:r>
            <a:endParaRPr lang="en-US" altLang="ja-JP" dirty="0"/>
          </a:p>
          <a:p>
            <a:endParaRPr lang="en-US" altLang="ja-JP" dirty="0"/>
          </a:p>
          <a:p>
            <a:r>
              <a:rPr lang="ja-JP" altLang="en-US" dirty="0"/>
              <a:t>　子ども会活動を地域で行うことにより、地域の大人が子どもを目にする機会が増え、大人と子どもの距離が近くなります。</a:t>
            </a:r>
            <a:endParaRPr lang="en-US" altLang="ja-JP" dirty="0"/>
          </a:p>
          <a:p>
            <a:r>
              <a:rPr lang="ja-JP" altLang="en-US" dirty="0"/>
              <a:t>　地域全体で子どもへの関心が生まれ、子どもの安全を守るはたらきにつながります。</a:t>
            </a:r>
            <a:endParaRPr lang="en-US" altLang="ja-JP" dirty="0"/>
          </a:p>
          <a:p>
            <a:endParaRPr lang="en-US" altLang="ja-JP" dirty="0"/>
          </a:p>
          <a:p>
            <a:r>
              <a:rPr lang="ja-JP" altLang="en-US" dirty="0"/>
              <a:t>　また子ども会内でも、育成者と子どもたちが顔見知りになることで、コミュニケーションがぐっと取りやすくなります。</a:t>
            </a:r>
            <a:endParaRPr lang="en-US" altLang="ja-JP" dirty="0"/>
          </a:p>
          <a:p>
            <a:r>
              <a:rPr lang="ja-JP" altLang="en-US" dirty="0"/>
              <a:t>　令和４年７月に単位子ども会役員に実施したアンケートでは、このように書いていただいた方がいました。</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10</a:t>
            </a:fld>
            <a:endParaRPr lang="ja-JP" altLang="en-US"/>
          </a:p>
        </p:txBody>
      </p:sp>
      <p:sp>
        <p:nvSpPr>
          <p:cNvPr id="6" name="スライド イメージ プレースホルダー 5">
            <a:extLst>
              <a:ext uri="{FF2B5EF4-FFF2-40B4-BE49-F238E27FC236}">
                <a16:creationId xmlns:a16="http://schemas.microsoft.com/office/drawing/2014/main" id="{E1EAF4C4-42D0-4DCE-8A26-006A1AF2D7AB}"/>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7518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３つ目のメリットは、「保護者にとっても、成長・交流の場になる」ことです。</a:t>
            </a:r>
            <a:endParaRPr lang="en-US" altLang="ja-JP" dirty="0"/>
          </a:p>
          <a:p>
            <a:endParaRPr lang="en-US" altLang="ja-JP" dirty="0"/>
          </a:p>
          <a:p>
            <a:r>
              <a:rPr lang="ja-JP" altLang="en-US" dirty="0"/>
              <a:t>　子ども会は保護者にとっても、普段とは違う体験ができる特別な場所です。</a:t>
            </a:r>
            <a:endParaRPr lang="en-US" altLang="ja-JP" dirty="0"/>
          </a:p>
          <a:p>
            <a:r>
              <a:rPr lang="ja-JP" altLang="en-US" dirty="0"/>
              <a:t>　また複数の保護者が集まることで、自然と情報交換・交流が生まれます。</a:t>
            </a:r>
            <a:endParaRPr lang="en-US" altLang="ja-JP" dirty="0"/>
          </a:p>
          <a:p>
            <a:endParaRPr lang="en-US" altLang="ja-JP" dirty="0"/>
          </a:p>
          <a:p>
            <a:r>
              <a:rPr lang="ja-JP" altLang="en-US" dirty="0"/>
              <a:t>　子ども会の運営は大変なことも多いですが、子ども会活動にはメリットがあります。子ども会を運営する際は、ぜひ子どもたちと一緒に楽しんで行ってください。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11</a:t>
            </a:fld>
            <a:endParaRPr lang="ja-JP" altLang="en-US"/>
          </a:p>
        </p:txBody>
      </p:sp>
      <p:sp>
        <p:nvSpPr>
          <p:cNvPr id="6" name="スライド イメージ プレースホルダー 5">
            <a:extLst>
              <a:ext uri="{FF2B5EF4-FFF2-40B4-BE49-F238E27FC236}">
                <a16:creationId xmlns:a16="http://schemas.microsoft.com/office/drawing/2014/main" id="{6D52EC9A-9DB0-4CC2-8754-73ABF3BEBA14}"/>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78752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続いて、子ども会の組織についてお話しします。</a:t>
            </a:r>
            <a:endParaRPr lang="en-US" altLang="ja-JP" dirty="0"/>
          </a:p>
          <a:p>
            <a:endParaRPr lang="en-US" altLang="ja-JP" dirty="0"/>
          </a:p>
          <a:p>
            <a:r>
              <a:rPr lang="ja-JP" altLang="en-US" dirty="0"/>
              <a:t>　子ども会として実際に子どもたちが地域で活動する最小の単位を「単位子ども会」と言います。</a:t>
            </a:r>
            <a:endParaRPr lang="en-US" altLang="ja-JP" dirty="0"/>
          </a:p>
          <a:p>
            <a:r>
              <a:rPr lang="ja-JP" altLang="en-US" dirty="0"/>
              <a:t>　「金屋２区子ども会」「白鳥子ども会」などが単位子ども会にあたります。</a:t>
            </a:r>
            <a:endParaRPr lang="en-US" altLang="ja-JP" dirty="0"/>
          </a:p>
          <a:p>
            <a:endParaRPr lang="en-US" altLang="ja-JP" dirty="0"/>
          </a:p>
          <a:p>
            <a:r>
              <a:rPr lang="ja-JP" altLang="en-US" dirty="0"/>
              <a:t>　そして、単位子ども会の活動を支えるために、豊川市子ども会連絡協議会（通称「市子連」）や、愛知県子ども会連絡協議会などの組織があります。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12</a:t>
            </a:fld>
            <a:endParaRPr lang="ja-JP" altLang="en-US"/>
          </a:p>
        </p:txBody>
      </p:sp>
      <p:sp>
        <p:nvSpPr>
          <p:cNvPr id="6" name="スライド イメージ プレースホルダー 5">
            <a:extLst>
              <a:ext uri="{FF2B5EF4-FFF2-40B4-BE49-F238E27FC236}">
                <a16:creationId xmlns:a16="http://schemas.microsoft.com/office/drawing/2014/main" id="{10701CFC-5268-426A-B893-70C3DB616265}"/>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56214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また地域によっては、小学校区や中学校区ごとの集まりである「小学校区／中学校区の子ども会」があります。</a:t>
            </a:r>
            <a:endParaRPr lang="en-US" altLang="ja-JP" dirty="0"/>
          </a:p>
          <a:p>
            <a:endParaRPr lang="en-US" altLang="ja-JP" dirty="0"/>
          </a:p>
          <a:p>
            <a:r>
              <a:rPr lang="ja-JP" altLang="en-US" dirty="0"/>
              <a:t>　さらに豊川市子連には、「ジュニアリーダーズクラブ」という、中学生から高校生相当の子どもたちが活躍するチームがあります。</a:t>
            </a:r>
            <a:endParaRPr lang="en-US" altLang="ja-JP" dirty="0"/>
          </a:p>
          <a:p>
            <a:endParaRPr lang="en-US" altLang="ja-JP" dirty="0"/>
          </a:p>
          <a:p>
            <a:r>
              <a:rPr lang="ja-JP" altLang="en-US" dirty="0"/>
              <a:t>　この他にも、東三河の市子連の集まりである「東三河ブロック子ども会」や、地域の大人たちが活動を支えるための「育成会」など、子ども会には様々な組織があり、地域や規模に沿った情報交換や支援を行ってい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13</a:t>
            </a:fld>
            <a:endParaRPr lang="ja-JP" altLang="en-US"/>
          </a:p>
        </p:txBody>
      </p:sp>
      <p:sp>
        <p:nvSpPr>
          <p:cNvPr id="6" name="スライド イメージ プレースホルダー 5">
            <a:extLst>
              <a:ext uri="{FF2B5EF4-FFF2-40B4-BE49-F238E27FC236}">
                <a16:creationId xmlns:a16="http://schemas.microsoft.com/office/drawing/2014/main" id="{A76E5DA3-C43F-447D-BFF2-F17F4AEA382B}"/>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1750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続いて、豊川市子ども会連絡協議会、通称「市子連」のメリットを紹介します。</a:t>
            </a:r>
            <a:endParaRPr lang="en-US" altLang="ja-JP" dirty="0"/>
          </a:p>
          <a:p>
            <a:endParaRPr lang="en-US" altLang="ja-JP" dirty="0"/>
          </a:p>
          <a:p>
            <a:r>
              <a:rPr lang="ja-JP" altLang="en-US" dirty="0"/>
              <a:t>　市子連に加入していると、全国子ども会連合会が提供している「安全共済会」の保険に加入できる上、加入費用はすべて市子連が負担します。</a:t>
            </a:r>
            <a:endParaRPr lang="en-US" altLang="ja-JP" dirty="0"/>
          </a:p>
          <a:p>
            <a:r>
              <a:rPr lang="ja-JP" altLang="en-US" dirty="0"/>
              <a:t>　また単位子ども会には、活動費用として給付金を支給します。</a:t>
            </a:r>
            <a:endParaRPr lang="en-US" altLang="ja-JP" dirty="0"/>
          </a:p>
          <a:p>
            <a:endParaRPr lang="en-US" altLang="ja-JP" dirty="0"/>
          </a:p>
          <a:p>
            <a:r>
              <a:rPr lang="ja-JP" altLang="en-US" dirty="0"/>
              <a:t>　さらに市子連には、ニュースポーツの用具やプロジェクターといった備品があり、申請して借りることができます。備品のくわしい内容は、本日協議員さんに配付している　「育成者ガイドブック」　をご覧ください。</a:t>
            </a:r>
            <a:endParaRPr lang="en-US" altLang="ja-JP" dirty="0"/>
          </a:p>
          <a:p>
            <a:endParaRPr lang="en-US" altLang="ja-JP" dirty="0"/>
          </a:p>
          <a:p>
            <a:r>
              <a:rPr lang="ja-JP" altLang="en-US" dirty="0"/>
              <a:t>　その他、市子連では、他の校区の協議員と情報交換ができる機会があるほか、随時単位子ども会を取材して、活動事例をホームページで紹介しています。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14</a:t>
            </a:fld>
            <a:endParaRPr lang="ja-JP" altLang="en-US"/>
          </a:p>
        </p:txBody>
      </p:sp>
      <p:sp>
        <p:nvSpPr>
          <p:cNvPr id="6" name="スライド イメージ プレースホルダー 5">
            <a:extLst>
              <a:ext uri="{FF2B5EF4-FFF2-40B4-BE49-F238E27FC236}">
                <a16:creationId xmlns:a16="http://schemas.microsoft.com/office/drawing/2014/main" id="{2165B36E-135B-453D-AC82-E197C92035AE}"/>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6214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活動事例に関しては、こちらのサイトをご覧ください。</a:t>
            </a:r>
            <a:endParaRPr lang="en-US" altLang="ja-JP" dirty="0"/>
          </a:p>
          <a:p>
            <a:endParaRPr lang="en-US" altLang="ja-JP" dirty="0"/>
          </a:p>
          <a:p>
            <a:r>
              <a:rPr lang="ja-JP" altLang="en-US" dirty="0"/>
              <a:t>　子ども会の運営に行き詰まったときは、ぜひ他の子ども会の事例を参考にしてみてください。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15</a:t>
            </a:fld>
            <a:endParaRPr lang="ja-JP" altLang="en-US"/>
          </a:p>
        </p:txBody>
      </p:sp>
      <p:sp>
        <p:nvSpPr>
          <p:cNvPr id="6" name="スライド イメージ プレースホルダー 5">
            <a:extLst>
              <a:ext uri="{FF2B5EF4-FFF2-40B4-BE49-F238E27FC236}">
                <a16:creationId xmlns:a16="http://schemas.microsoft.com/office/drawing/2014/main" id="{4C31C62C-6FBC-401E-A589-279B6BDE91A9}"/>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8911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なお市子連では、取材に伺える子ども会活動を探しています。</a:t>
            </a:r>
            <a:endParaRPr lang="en-US" altLang="ja-JP" dirty="0"/>
          </a:p>
          <a:p>
            <a:endParaRPr lang="en-US" altLang="ja-JP" dirty="0"/>
          </a:p>
          <a:p>
            <a:r>
              <a:rPr lang="ja-JP" altLang="en-US" dirty="0"/>
              <a:t>　取材ウェルカムだという子ども会がありましたら、ぜひ事務局までご連絡ください。</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16</a:t>
            </a:fld>
            <a:endParaRPr lang="ja-JP" altLang="en-US"/>
          </a:p>
        </p:txBody>
      </p:sp>
      <p:sp>
        <p:nvSpPr>
          <p:cNvPr id="6" name="スライド イメージ プレースホルダー 5">
            <a:extLst>
              <a:ext uri="{FF2B5EF4-FFF2-40B4-BE49-F238E27FC236}">
                <a16:creationId xmlns:a16="http://schemas.microsoft.com/office/drawing/2014/main" id="{F797847E-2ADF-47A8-A41A-9A2333F04DB8}"/>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61982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最後に、プログラム（１）子ども会とは？のまとめです。</a:t>
            </a:r>
            <a:endParaRPr lang="en-US" altLang="ja-JP" dirty="0"/>
          </a:p>
          <a:p>
            <a:endParaRPr lang="en-US" altLang="ja-JP" dirty="0"/>
          </a:p>
          <a:p>
            <a:r>
              <a:rPr lang="ja-JP" altLang="en-US" dirty="0"/>
              <a:t>　子ども会には様々なメリットがあり、市子連は子ども会運営のためのサポートを行います。</a:t>
            </a:r>
            <a:endParaRPr lang="en-US" altLang="ja-JP" dirty="0"/>
          </a:p>
          <a:p>
            <a:r>
              <a:rPr lang="ja-JP" altLang="en-US" dirty="0"/>
              <a:t>　子ども会活動をするうえで困ったこと、相談したいことがありましたら、市子連までお問い合わせください。</a:t>
            </a:r>
            <a:endParaRPr lang="en-US" altLang="ja-JP" dirty="0"/>
          </a:p>
          <a:p>
            <a:endParaRPr lang="en-US" altLang="ja-JP" dirty="0"/>
          </a:p>
          <a:p>
            <a:r>
              <a:rPr lang="ja-JP" altLang="en-US" dirty="0"/>
              <a:t>　以上でプログラム（１）子ども会とは？を終了します。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17</a:t>
            </a:fld>
            <a:endParaRPr lang="ja-JP" altLang="en-US"/>
          </a:p>
        </p:txBody>
      </p:sp>
      <p:sp>
        <p:nvSpPr>
          <p:cNvPr id="6" name="スライド イメージ プレースホルダー 5">
            <a:extLst>
              <a:ext uri="{FF2B5EF4-FFF2-40B4-BE49-F238E27FC236}">
                <a16:creationId xmlns:a16="http://schemas.microsoft.com/office/drawing/2014/main" id="{75A5773C-A55D-46C2-BF71-85406D1AD89C}"/>
              </a:ext>
            </a:extLst>
          </p:cNvPr>
          <p:cNvSpPr>
            <a:spLocks noGrp="1" noRot="1" noChangeAspect="1"/>
          </p:cNvSpPr>
          <p:nvPr>
            <p:ph type="sldImg"/>
          </p:nvPr>
        </p:nvSpPr>
        <p:spPr/>
      </p:sp>
    </p:spTree>
    <p:extLst>
      <p:ext uri="{BB962C8B-B14F-4D97-AF65-F5344CB8AC3E}">
        <p14:creationId xmlns:p14="http://schemas.microsoft.com/office/powerpoint/2010/main" val="153716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続きまして、</a:t>
            </a:r>
            <a:r>
              <a:rPr lang="en-US" altLang="ja-JP" dirty="0"/>
              <a:t>KYT</a:t>
            </a:r>
            <a:r>
              <a:rPr lang="ja-JP" altLang="en-US" dirty="0"/>
              <a:t>研修の内容に移ります。</a:t>
            </a:r>
            <a:endParaRPr lang="en-US" altLang="ja-JP" dirty="0"/>
          </a:p>
          <a:p>
            <a:endParaRPr lang="en-US" altLang="ja-JP" dirty="0"/>
          </a:p>
          <a:p>
            <a:r>
              <a:rPr lang="ja-JP" altLang="en-US" dirty="0"/>
              <a:t>　</a:t>
            </a:r>
            <a:r>
              <a:rPr lang="en-US" altLang="ja-JP" dirty="0"/>
              <a:t>KYT</a:t>
            </a:r>
            <a:r>
              <a:rPr lang="ja-JP" altLang="en-US" dirty="0"/>
              <a:t>とは「危険予知トレーニング」の略です。</a:t>
            </a:r>
          </a:p>
        </p:txBody>
      </p:sp>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18</a:t>
            </a:fld>
            <a:endParaRPr lang="ja-JP" altLang="en-US"/>
          </a:p>
        </p:txBody>
      </p:sp>
      <p:sp>
        <p:nvSpPr>
          <p:cNvPr id="6" name="スライド イメージ プレースホルダー 5">
            <a:extLst>
              <a:ext uri="{FF2B5EF4-FFF2-40B4-BE49-F238E27FC236}">
                <a16:creationId xmlns:a16="http://schemas.microsoft.com/office/drawing/2014/main" id="{F21D73C7-E508-4E09-AB7F-1D0907A54ED7}"/>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1006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まずはＫＹＴについて大まかに理解いただくにあたり、子ども向けに作成したＫＹＴアニメを視聴します。</a:t>
            </a:r>
            <a:endParaRPr lang="en-US" altLang="ja-JP" dirty="0"/>
          </a:p>
          <a:p>
            <a:endParaRPr lang="en-US" altLang="ja-JP" dirty="0"/>
          </a:p>
          <a:p>
            <a:r>
              <a:rPr lang="ja-JP" altLang="en-US" dirty="0"/>
              <a:t>　こちらのアニメは、本日配布している「ＫＹＴ指導マニュアル」の二次元コードからいつでも視聴できます。また市子連では、ＫＹＴアニメを流せるプロジェクターの貸出も行っています。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19</a:t>
            </a:fld>
            <a:endParaRPr lang="ja-JP" altLang="en-US"/>
          </a:p>
        </p:txBody>
      </p:sp>
      <p:sp>
        <p:nvSpPr>
          <p:cNvPr id="6" name="スライド イメージ プレースホルダー 5">
            <a:extLst>
              <a:ext uri="{FF2B5EF4-FFF2-40B4-BE49-F238E27FC236}">
                <a16:creationId xmlns:a16="http://schemas.microsoft.com/office/drawing/2014/main" id="{09BA9380-56DC-4EAD-B848-8D6B44184B5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6480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a:t>
            </a:r>
            <a:r>
              <a:rPr lang="en-US" altLang="ja-JP" dirty="0"/>
              <a:t>KYT</a:t>
            </a:r>
            <a:r>
              <a:rPr lang="ja-JP" altLang="en-US" dirty="0"/>
              <a:t>研修に先立ちまして、そもそも「子ども会」とは何なのか？を説明します。</a:t>
            </a:r>
          </a:p>
        </p:txBody>
      </p:sp>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2</a:t>
            </a:fld>
            <a:endParaRPr lang="ja-JP" altLang="en-US"/>
          </a:p>
        </p:txBody>
      </p:sp>
      <p:sp>
        <p:nvSpPr>
          <p:cNvPr id="7" name="スライド イメージ プレースホルダー 6">
            <a:extLst>
              <a:ext uri="{FF2B5EF4-FFF2-40B4-BE49-F238E27FC236}">
                <a16:creationId xmlns:a16="http://schemas.microsoft.com/office/drawing/2014/main" id="{AC4975BD-6440-45CA-AD30-856F116B387F}"/>
              </a:ext>
            </a:extLst>
          </p:cNvPr>
          <p:cNvSpPr>
            <a:spLocks noGrp="1" noRot="1" noChangeAspect="1"/>
          </p:cNvSpPr>
          <p:nvPr>
            <p:ph type="sldImg"/>
          </p:nvPr>
        </p:nvSpPr>
        <p:spPr/>
      </p:sp>
    </p:spTree>
    <p:extLst>
      <p:ext uri="{BB962C8B-B14F-4D97-AF65-F5344CB8AC3E}">
        <p14:creationId xmlns:p14="http://schemas.microsoft.com/office/powerpoint/2010/main" val="369531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さて、今回、市子連としてＫＹＴ研修を実施するのは、各地域、各単位子ども会でぜひＫＹＴを実施してほしいからです。</a:t>
            </a:r>
            <a:endParaRPr lang="en-US" altLang="ja-JP" dirty="0"/>
          </a:p>
          <a:p>
            <a:endParaRPr lang="en-US" altLang="ja-JP" dirty="0"/>
          </a:p>
          <a:p>
            <a:r>
              <a:rPr lang="ja-JP" altLang="en-US" dirty="0"/>
              <a:t>　なぜＫＹＴ実施をすすめるのか、理由はこちらのとおりです。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20</a:t>
            </a:fld>
            <a:endParaRPr lang="ja-JP" altLang="en-US"/>
          </a:p>
        </p:txBody>
      </p:sp>
      <p:sp>
        <p:nvSpPr>
          <p:cNvPr id="6" name="スライド イメージ プレースホルダー 5">
            <a:extLst>
              <a:ext uri="{FF2B5EF4-FFF2-40B4-BE49-F238E27FC236}">
                <a16:creationId xmlns:a16="http://schemas.microsoft.com/office/drawing/2014/main" id="{9D9DB1EC-2C9E-4F03-BB02-E8E408C8DF63}"/>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22152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１つ目の理由は「子ども会には事故の可能性がある」からです。</a:t>
            </a:r>
            <a:endParaRPr lang="en-US" altLang="ja-JP" dirty="0"/>
          </a:p>
          <a:p>
            <a:endParaRPr lang="en-US" altLang="ja-JP" dirty="0"/>
          </a:p>
          <a:p>
            <a:r>
              <a:rPr lang="ja-JP" altLang="en-US" dirty="0"/>
              <a:t>　遊びがベースにあって「楽しい！」イメージの子ども会でも、時にはケガをしたり、重大な事故が発生することがあります。</a:t>
            </a:r>
            <a:endParaRPr lang="en-US" altLang="ja-JP" dirty="0"/>
          </a:p>
          <a:p>
            <a:endParaRPr lang="en-US" altLang="ja-JP" dirty="0"/>
          </a:p>
          <a:p>
            <a:r>
              <a:rPr lang="ja-JP" altLang="en-US" dirty="0"/>
              <a:t>　そういった危険は必ず存在しているんだということを、大人にも子どもにも理解して考えてもらうために、ＫＹＴを実施します。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21</a:t>
            </a:fld>
            <a:endParaRPr lang="ja-JP" altLang="en-US"/>
          </a:p>
        </p:txBody>
      </p:sp>
      <p:sp>
        <p:nvSpPr>
          <p:cNvPr id="6" name="スライド イメージ プレースホルダー 5">
            <a:extLst>
              <a:ext uri="{FF2B5EF4-FFF2-40B4-BE49-F238E27FC236}">
                <a16:creationId xmlns:a16="http://schemas.microsoft.com/office/drawing/2014/main" id="{5D0083B7-6F1A-4A40-ABD2-437B11621F84}"/>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61111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２つ目の理由は「子どもに危険回避能力を身に着けてほしい」からです。</a:t>
            </a:r>
            <a:endParaRPr lang="en-US" altLang="ja-JP" dirty="0"/>
          </a:p>
          <a:p>
            <a:endParaRPr lang="en-US" altLang="ja-JP" dirty="0"/>
          </a:p>
          <a:p>
            <a:r>
              <a:rPr lang="ja-JP" altLang="en-US" dirty="0"/>
              <a:t>　子ども会活動には危険があるからと、危ないからやらないのでは、子どもの経験の機会が失われ成長につながりません。</a:t>
            </a:r>
            <a:endParaRPr lang="en-US" altLang="ja-JP" dirty="0"/>
          </a:p>
          <a:p>
            <a:endParaRPr lang="en-US" altLang="ja-JP" dirty="0"/>
          </a:p>
          <a:p>
            <a:r>
              <a:rPr lang="ja-JP" altLang="en-US" dirty="0"/>
              <a:t>　機会を与えないのではなく、危険がある状況でどうしたら安全に活動できるのかを子ども自身で考え、危険回避能力を身に着けてほしいという狙いがあります。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22</a:t>
            </a:fld>
            <a:endParaRPr lang="ja-JP" altLang="en-US"/>
          </a:p>
        </p:txBody>
      </p:sp>
      <p:sp>
        <p:nvSpPr>
          <p:cNvPr id="6" name="スライド イメージ プレースホルダー 5">
            <a:extLst>
              <a:ext uri="{FF2B5EF4-FFF2-40B4-BE49-F238E27FC236}">
                <a16:creationId xmlns:a16="http://schemas.microsoft.com/office/drawing/2014/main" id="{A9C06920-3066-41A7-BAE8-65884E213888}"/>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40382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３つ目の理由は「育成者を守るために実施してほしい」からです。</a:t>
            </a:r>
            <a:endParaRPr lang="en-US" altLang="ja-JP" dirty="0"/>
          </a:p>
          <a:p>
            <a:endParaRPr lang="en-US" altLang="ja-JP" dirty="0"/>
          </a:p>
          <a:p>
            <a:r>
              <a:rPr lang="ja-JP" altLang="en-US" dirty="0"/>
              <a:t>　万が一事故が起こったとき、子ども会を運営している大人の育成者が責任を問われる可能性があります。</a:t>
            </a:r>
            <a:endParaRPr lang="en-US" altLang="ja-JP" dirty="0"/>
          </a:p>
          <a:p>
            <a:endParaRPr lang="en-US" altLang="ja-JP" dirty="0"/>
          </a:p>
          <a:p>
            <a:r>
              <a:rPr lang="ja-JP" altLang="en-US" dirty="0"/>
              <a:t>　ボランティアでも責任問題があります。</a:t>
            </a:r>
            <a:endParaRPr lang="en-US" altLang="ja-JP" dirty="0"/>
          </a:p>
          <a:p>
            <a:endParaRPr lang="en-US" altLang="ja-JP" dirty="0"/>
          </a:p>
          <a:p>
            <a:r>
              <a:rPr lang="ja-JP" altLang="en-US" dirty="0"/>
              <a:t>　そのとき、安全対策を講じていたかどうか重要になるため、ＫＹＴの実施を推奨します。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23</a:t>
            </a:fld>
            <a:endParaRPr lang="ja-JP" altLang="en-US"/>
          </a:p>
        </p:txBody>
      </p:sp>
      <p:sp>
        <p:nvSpPr>
          <p:cNvPr id="6" name="スライド イメージ プレースホルダー 5">
            <a:extLst>
              <a:ext uri="{FF2B5EF4-FFF2-40B4-BE49-F238E27FC236}">
                <a16:creationId xmlns:a16="http://schemas.microsoft.com/office/drawing/2014/main" id="{7544D6B7-C8B5-47F7-B661-36C7DB47F40D}"/>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59069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万が一子どももしくは育成者がケガをして、安全共済会に医療共済金を申請する場合、注意事項がいくつかあります。</a:t>
            </a:r>
            <a:endParaRPr lang="en-US" altLang="ja-JP" dirty="0"/>
          </a:p>
          <a:p>
            <a:r>
              <a:rPr lang="ja-JP" altLang="en-US" dirty="0"/>
              <a:t>　</a:t>
            </a:r>
            <a:endParaRPr lang="en-US" altLang="ja-JP" dirty="0"/>
          </a:p>
          <a:p>
            <a:r>
              <a:rPr lang="ja-JP" altLang="en-US" dirty="0"/>
              <a:t>　まず第一に、安全共済会で保障される事業は、事前に市子連に提出いただいた「年間行事計画」に記載されているもののみです。活動を行う際、計画段階で必ず年間行事計画を提出してください。</a:t>
            </a:r>
            <a:endParaRPr lang="en-US" altLang="ja-JP" dirty="0"/>
          </a:p>
          <a:p>
            <a:endParaRPr lang="en-US" altLang="ja-JP" dirty="0"/>
          </a:p>
          <a:p>
            <a:r>
              <a:rPr lang="ja-JP" altLang="en-US" dirty="0"/>
              <a:t>　次に、「事故第一報報告書」という、事故が起こったときすぐに提出する書類があります。こちらにはＫＹＴを実施していたかどうか書く欄がありますので、ご承知おきください。</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24</a:t>
            </a:fld>
            <a:endParaRPr lang="ja-JP" altLang="en-US"/>
          </a:p>
        </p:txBody>
      </p:sp>
      <p:sp>
        <p:nvSpPr>
          <p:cNvPr id="6" name="スライド イメージ プレースホルダー 5">
            <a:extLst>
              <a:ext uri="{FF2B5EF4-FFF2-40B4-BE49-F238E27FC236}">
                <a16:creationId xmlns:a16="http://schemas.microsoft.com/office/drawing/2014/main" id="{B5DC77FB-B544-4FCC-BB0A-9CF77DA91780}"/>
              </a:ext>
            </a:extLst>
          </p:cNvPr>
          <p:cNvSpPr>
            <a:spLocks noGrp="1" noRot="1" noChangeAspect="1"/>
          </p:cNvSpPr>
          <p:nvPr>
            <p:ph type="sldImg"/>
          </p:nvPr>
        </p:nvSpPr>
        <p:spPr/>
      </p:sp>
    </p:spTree>
    <p:extLst>
      <p:ext uri="{BB962C8B-B14F-4D97-AF65-F5344CB8AC3E}">
        <p14:creationId xmlns:p14="http://schemas.microsoft.com/office/powerpoint/2010/main" val="353920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では実際に報告があったケガについて、紹介します。</a:t>
            </a:r>
            <a:endParaRPr lang="en-US" altLang="ja-JP" dirty="0"/>
          </a:p>
          <a:p>
            <a:r>
              <a:rPr lang="ja-JP" altLang="en-US" dirty="0"/>
              <a:t>　</a:t>
            </a:r>
            <a:endParaRPr lang="en-US" altLang="ja-JP" dirty="0"/>
          </a:p>
          <a:p>
            <a:r>
              <a:rPr lang="ja-JP" altLang="en-US" dirty="0"/>
              <a:t>　昨年度、市子連に報告があったケガは２件ありました。</a:t>
            </a:r>
            <a:endParaRPr lang="en-US" altLang="ja-JP" dirty="0"/>
          </a:p>
          <a:p>
            <a:endParaRPr lang="en-US" altLang="ja-JP" dirty="0"/>
          </a:p>
          <a:p>
            <a:r>
              <a:rPr lang="ja-JP" altLang="en-US" dirty="0"/>
              <a:t>　スポーツの練習中や、活動への行き帰りにもケガが発生しています。</a:t>
            </a:r>
            <a:endParaRPr lang="en-US" altLang="ja-JP" dirty="0"/>
          </a:p>
          <a:p>
            <a:r>
              <a:rPr lang="ja-JP" altLang="en-US" dirty="0"/>
              <a:t>　行き帰りのケガについては、家に帰るまで気が抜けないのはもちろんですが、自動車が関係する事故に関しては安全共済会の対象外となりますので、交通事故には特にお気を付けください。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25</a:t>
            </a:fld>
            <a:endParaRPr lang="ja-JP" altLang="en-US"/>
          </a:p>
        </p:txBody>
      </p:sp>
      <p:sp>
        <p:nvSpPr>
          <p:cNvPr id="6" name="スライド イメージ プレースホルダー 5">
            <a:extLst>
              <a:ext uri="{FF2B5EF4-FFF2-40B4-BE49-F238E27FC236}">
                <a16:creationId xmlns:a16="http://schemas.microsoft.com/office/drawing/2014/main" id="{A5A8B048-DB1C-4333-953C-A3857945EE6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98675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次に、安全に子ども会活動を行うために、気を付けてほしいポイントをまとめました。</a:t>
            </a:r>
            <a:endParaRPr lang="en-US" altLang="ja-JP" dirty="0"/>
          </a:p>
          <a:p>
            <a:endParaRPr lang="en-US" altLang="ja-JP" dirty="0"/>
          </a:p>
          <a:p>
            <a:r>
              <a:rPr lang="ja-JP" altLang="en-US" dirty="0"/>
              <a:t>　なるべくＫＹＴを実施し、活動前に必ず計画を立てましょう。</a:t>
            </a:r>
            <a:endParaRPr lang="en-US" altLang="ja-JP" dirty="0"/>
          </a:p>
          <a:p>
            <a:endParaRPr lang="en-US" altLang="ja-JP" dirty="0"/>
          </a:p>
          <a:p>
            <a:r>
              <a:rPr lang="ja-JP" altLang="en-US" dirty="0"/>
              <a:t>　記録</a:t>
            </a:r>
            <a:r>
              <a:rPr lang="en-US" altLang="ja-JP" dirty="0"/>
              <a:t>(</a:t>
            </a:r>
            <a:r>
              <a:rPr lang="ja-JP" altLang="en-US" dirty="0"/>
              <a:t>特に開催日のお知らせなど</a:t>
            </a:r>
            <a:r>
              <a:rPr lang="en-US" altLang="ja-JP" dirty="0"/>
              <a:t>)</a:t>
            </a:r>
            <a:r>
              <a:rPr lang="ja-JP" altLang="en-US" dirty="0"/>
              <a:t>は、安全共済会の保険申請で使うこともありますので、保存しておいてください。</a:t>
            </a:r>
            <a:endParaRPr lang="en-US" altLang="ja-JP" dirty="0"/>
          </a:p>
          <a:p>
            <a:endParaRPr lang="en-US" altLang="ja-JP" dirty="0"/>
          </a:p>
          <a:p>
            <a:r>
              <a:rPr lang="ja-JP" altLang="en-US" dirty="0"/>
              <a:t>　活動の後、役員内で反省会ができると、それぞれの気づきを報告しあえて次の活動がより安全になります。</a:t>
            </a:r>
            <a:endParaRPr lang="en-US" altLang="ja-JP" dirty="0"/>
          </a:p>
          <a:p>
            <a:endParaRPr lang="en-US" altLang="ja-JP" dirty="0"/>
          </a:p>
          <a:p>
            <a:r>
              <a:rPr lang="ja-JP" altLang="en-US" dirty="0"/>
              <a:t>　最後に、大前提として、計画から配慮事項まで、役員内で常に情報共有を行い、複数の視点で運営できるようにしましょう。</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26</a:t>
            </a:fld>
            <a:endParaRPr lang="ja-JP" altLang="en-US"/>
          </a:p>
        </p:txBody>
      </p:sp>
      <p:sp>
        <p:nvSpPr>
          <p:cNvPr id="6" name="スライド イメージ プレースホルダー 5">
            <a:extLst>
              <a:ext uri="{FF2B5EF4-FFF2-40B4-BE49-F238E27FC236}">
                <a16:creationId xmlns:a16="http://schemas.microsoft.com/office/drawing/2014/main" id="{E151F0A5-1E0F-49B2-B15B-8560B476B60F}"/>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1154947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それでは、実際にＫＹＴをやってみましょう！</a:t>
            </a:r>
            <a:endParaRPr lang="en-US" altLang="ja-JP" dirty="0"/>
          </a:p>
          <a:p>
            <a:endParaRPr lang="en-US" altLang="ja-JP" dirty="0"/>
          </a:p>
          <a:p>
            <a:r>
              <a:rPr lang="ja-JP" altLang="en-US" dirty="0"/>
              <a:t>　全体の流れは４段階あり、最後はグループごとに発表を行います。</a:t>
            </a:r>
            <a:endParaRPr lang="en-US" altLang="ja-JP" dirty="0"/>
          </a:p>
          <a:p>
            <a:r>
              <a:rPr lang="ja-JP" altLang="en-US" dirty="0"/>
              <a:t>　</a:t>
            </a:r>
            <a:endParaRPr lang="en-US" altLang="ja-JP" dirty="0"/>
          </a:p>
          <a:p>
            <a:endParaRPr lang="en-US" altLang="ja-JP" dirty="0"/>
          </a:p>
          <a:p>
            <a:r>
              <a:rPr lang="ja-JP" altLang="en-US" dirty="0"/>
              <a:t>（机移動、グループワーク準備）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27</a:t>
            </a:fld>
            <a:endParaRPr lang="ja-JP" altLang="en-US"/>
          </a:p>
        </p:txBody>
      </p:sp>
      <p:sp>
        <p:nvSpPr>
          <p:cNvPr id="6" name="スライド イメージ プレースホルダー 5">
            <a:extLst>
              <a:ext uri="{FF2B5EF4-FFF2-40B4-BE49-F238E27FC236}">
                <a16:creationId xmlns:a16="http://schemas.microsoft.com/office/drawing/2014/main" id="{85F2518D-9F1F-4378-8D66-339CB8A14BD3}"/>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933489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28</a:t>
            </a:fld>
            <a:endParaRPr lang="ja-JP" altLang="en-US"/>
          </a:p>
        </p:txBody>
      </p:sp>
      <p:sp>
        <p:nvSpPr>
          <p:cNvPr id="3" name="スライド イメージ プレースホルダー 2">
            <a:extLst>
              <a:ext uri="{FF2B5EF4-FFF2-40B4-BE49-F238E27FC236}">
                <a16:creationId xmlns:a16="http://schemas.microsoft.com/office/drawing/2014/main" id="{758EFFBC-B54C-46AA-B743-91D9523071C9}"/>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A63EA63-948C-47EC-A7B9-DB8B5E8212C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18339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29</a:t>
            </a:fld>
            <a:endParaRPr lang="ja-JP" altLang="en-US"/>
          </a:p>
        </p:txBody>
      </p:sp>
      <p:sp>
        <p:nvSpPr>
          <p:cNvPr id="6" name="スライド イメージ プレースホルダー 5">
            <a:extLst>
              <a:ext uri="{FF2B5EF4-FFF2-40B4-BE49-F238E27FC236}">
                <a16:creationId xmlns:a16="http://schemas.microsoft.com/office/drawing/2014/main" id="{C3281278-DAAB-4D72-AF56-56D269ACA1B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DA5CFB1-D54C-4461-BDBF-BE73C5AE39B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747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子ども会の最上位組織、全国子ども会連合会のホームページには、このような記載があります。</a:t>
            </a:r>
            <a:endParaRPr lang="en-US" altLang="ja-JP" dirty="0"/>
          </a:p>
          <a:p>
            <a:endParaRPr lang="en-US" altLang="ja-JP" dirty="0"/>
          </a:p>
          <a:p>
            <a:r>
              <a:rPr lang="ja-JP" altLang="en-US" dirty="0"/>
              <a:t>　「子ども会」は、構成員となる子どもたち、そして指導者や育成者といった大人がいて成り立ちます。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a:t>
            </a:fld>
            <a:endParaRPr lang="ja-JP" altLang="en-US"/>
          </a:p>
        </p:txBody>
      </p:sp>
      <p:sp>
        <p:nvSpPr>
          <p:cNvPr id="7" name="スライド イメージ プレースホルダー 6">
            <a:extLst>
              <a:ext uri="{FF2B5EF4-FFF2-40B4-BE49-F238E27FC236}">
                <a16:creationId xmlns:a16="http://schemas.microsoft.com/office/drawing/2014/main" id="{A45E7E12-EB2B-4F78-9A60-EB8C3F9C2A6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96230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30</a:t>
            </a:fld>
            <a:endParaRPr lang="ja-JP" altLang="en-US"/>
          </a:p>
        </p:txBody>
      </p:sp>
      <p:sp>
        <p:nvSpPr>
          <p:cNvPr id="6" name="スライド イメージ プレースホルダー 5">
            <a:extLst>
              <a:ext uri="{FF2B5EF4-FFF2-40B4-BE49-F238E27FC236}">
                <a16:creationId xmlns:a16="http://schemas.microsoft.com/office/drawing/2014/main" id="{2EA2780A-E8EA-45F2-B75F-BA169FD726F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10F34CF-7C4C-49E3-96B5-EC5FF109A2F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0590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31</a:t>
            </a:fld>
            <a:endParaRPr lang="ja-JP" altLang="en-US"/>
          </a:p>
        </p:txBody>
      </p:sp>
      <p:sp>
        <p:nvSpPr>
          <p:cNvPr id="6" name="スライド イメージ プレースホルダー 5">
            <a:extLst>
              <a:ext uri="{FF2B5EF4-FFF2-40B4-BE49-F238E27FC236}">
                <a16:creationId xmlns:a16="http://schemas.microsoft.com/office/drawing/2014/main" id="{04580D90-F329-4D28-B3AA-76DDAE28C469}"/>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254C0E2D-5361-4C0E-B7EA-32260F33BF5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2223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32</a:t>
            </a:fld>
            <a:endParaRPr lang="ja-JP" altLang="en-US"/>
          </a:p>
        </p:txBody>
      </p:sp>
      <p:sp>
        <p:nvSpPr>
          <p:cNvPr id="6" name="スライド イメージ プレースホルダー 5">
            <a:extLst>
              <a:ext uri="{FF2B5EF4-FFF2-40B4-BE49-F238E27FC236}">
                <a16:creationId xmlns:a16="http://schemas.microsoft.com/office/drawing/2014/main" id="{77AFEB43-AD21-47B7-8DF9-75368BCBE700}"/>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9B41EDF0-11F1-4362-AB2C-5F4642A3D3C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8320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33</a:t>
            </a:fld>
            <a:endParaRPr lang="ja-JP" altLang="en-US"/>
          </a:p>
        </p:txBody>
      </p:sp>
      <p:sp>
        <p:nvSpPr>
          <p:cNvPr id="6" name="スライド イメージ プレースホルダー 5">
            <a:extLst>
              <a:ext uri="{FF2B5EF4-FFF2-40B4-BE49-F238E27FC236}">
                <a16:creationId xmlns:a16="http://schemas.microsoft.com/office/drawing/2014/main" id="{24FB0181-099F-4852-801F-94B8015D6185}"/>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1495C7FF-2D74-4304-91BE-1177DD6644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29875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34</a:t>
            </a:fld>
            <a:endParaRPr lang="ja-JP" altLang="en-US"/>
          </a:p>
        </p:txBody>
      </p:sp>
      <p:sp>
        <p:nvSpPr>
          <p:cNvPr id="6" name="スライド イメージ プレースホルダー 5">
            <a:extLst>
              <a:ext uri="{FF2B5EF4-FFF2-40B4-BE49-F238E27FC236}">
                <a16:creationId xmlns:a16="http://schemas.microsoft.com/office/drawing/2014/main" id="{163C7877-BF67-4924-A5CD-5E9C15D6B7C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CF11A07-B44B-4F5A-9557-9CB756EEC6F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806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35</a:t>
            </a:fld>
            <a:endParaRPr lang="ja-JP" altLang="en-US"/>
          </a:p>
        </p:txBody>
      </p:sp>
      <p:sp>
        <p:nvSpPr>
          <p:cNvPr id="6" name="スライド イメージ プレースホルダー 5">
            <a:extLst>
              <a:ext uri="{FF2B5EF4-FFF2-40B4-BE49-F238E27FC236}">
                <a16:creationId xmlns:a16="http://schemas.microsoft.com/office/drawing/2014/main" id="{FFC112DB-3BDE-46D7-8642-D96695471156}"/>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9049E509-1211-4365-8A2C-4B9C6F7F231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6367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36</a:t>
            </a:fld>
            <a:endParaRPr lang="ja-JP" altLang="en-US"/>
          </a:p>
        </p:txBody>
      </p:sp>
      <p:sp>
        <p:nvSpPr>
          <p:cNvPr id="6" name="スライド イメージ プレースホルダー 5">
            <a:extLst>
              <a:ext uri="{FF2B5EF4-FFF2-40B4-BE49-F238E27FC236}">
                <a16:creationId xmlns:a16="http://schemas.microsoft.com/office/drawing/2014/main" id="{E7206C74-0525-47E2-9C12-CC49DA5F1909}"/>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DF8F7C9D-DD9A-410E-853C-2AC33BD8536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6001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「子ども会」には、具体的にどのような活動をしなさいといった定めはありません。</a:t>
            </a:r>
            <a:endParaRPr lang="en-US" altLang="ja-JP" dirty="0"/>
          </a:p>
          <a:p>
            <a:endParaRPr lang="en-US" altLang="ja-JP" dirty="0"/>
          </a:p>
          <a:p>
            <a:r>
              <a:rPr lang="ja-JP" altLang="en-US" dirty="0"/>
              <a:t>しかし子ども会共通の特徴として、この３つが挙げられます。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4</a:t>
            </a:fld>
            <a:endParaRPr lang="ja-JP" altLang="en-US"/>
          </a:p>
        </p:txBody>
      </p:sp>
      <p:sp>
        <p:nvSpPr>
          <p:cNvPr id="7" name="スライド イメージ プレースホルダー 6">
            <a:extLst>
              <a:ext uri="{FF2B5EF4-FFF2-40B4-BE49-F238E27FC236}">
                <a16:creationId xmlns:a16="http://schemas.microsoft.com/office/drawing/2014/main" id="{CE52240F-69F2-4BD7-9987-EC170FC01996}"/>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4178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子ども会は、異年齢の集団です。</a:t>
            </a:r>
            <a:endParaRPr lang="en-US" altLang="ja-JP" dirty="0"/>
          </a:p>
          <a:p>
            <a:endParaRPr lang="en-US" altLang="ja-JP" dirty="0"/>
          </a:p>
          <a:p>
            <a:r>
              <a:rPr lang="ja-JP" altLang="en-US" dirty="0"/>
              <a:t>　異なる学年の子どもが一緒に活動することで、年下への思いやりや、年上への尊敬の気持ちを育てます。</a:t>
            </a:r>
            <a:endParaRPr lang="en-US" altLang="ja-JP" dirty="0"/>
          </a:p>
          <a:p>
            <a:endParaRPr lang="en-US" altLang="ja-JP" dirty="0"/>
          </a:p>
          <a:p>
            <a:r>
              <a:rPr lang="ja-JP" altLang="en-US" dirty="0"/>
              <a:t>　能力や経験に差が出る異年齢の中で活動することは、子どもの価値観や視野を広げ、社会性を身につけるきっかけとなります。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5</a:t>
            </a:fld>
            <a:endParaRPr lang="ja-JP" altLang="en-US"/>
          </a:p>
        </p:txBody>
      </p:sp>
      <p:sp>
        <p:nvSpPr>
          <p:cNvPr id="7" name="スライド イメージ プレースホルダー 6">
            <a:extLst>
              <a:ext uri="{FF2B5EF4-FFF2-40B4-BE49-F238E27FC236}">
                <a16:creationId xmlns:a16="http://schemas.microsoft.com/office/drawing/2014/main" id="{FF143D48-9C63-4DBD-BEC8-42148E83D96A}"/>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116763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子ども会は、遊びを中心とした活動を行います。</a:t>
            </a:r>
            <a:endParaRPr lang="en-US" altLang="ja-JP" dirty="0"/>
          </a:p>
          <a:p>
            <a:endParaRPr lang="en-US" altLang="ja-JP" dirty="0"/>
          </a:p>
          <a:p>
            <a:r>
              <a:rPr lang="ja-JP" altLang="en-US" dirty="0"/>
              <a:t>　レクリエーションをしたり、工作をしたり、お祭に参加したり、「楽しい遊び」をベースにした活動をします。</a:t>
            </a:r>
            <a:endParaRPr lang="en-US" altLang="ja-JP" dirty="0"/>
          </a:p>
          <a:p>
            <a:endParaRPr lang="en-US" altLang="ja-JP" dirty="0"/>
          </a:p>
          <a:p>
            <a:r>
              <a:rPr lang="ja-JP" altLang="en-US" dirty="0"/>
              <a:t>　そのために指導者・育成者といった大人は、遊ぶ時間、遊ぶ場所、遊ぶ仲間（場合によっては遊ぶ道具、遊ぶ自由）を確保します。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6</a:t>
            </a:fld>
            <a:endParaRPr lang="ja-JP" altLang="en-US"/>
          </a:p>
        </p:txBody>
      </p:sp>
      <p:sp>
        <p:nvSpPr>
          <p:cNvPr id="7" name="スライド イメージ プレースホルダー 6">
            <a:extLst>
              <a:ext uri="{FF2B5EF4-FFF2-40B4-BE49-F238E27FC236}">
                <a16:creationId xmlns:a16="http://schemas.microsoft.com/office/drawing/2014/main" id="{935E20E2-F119-4A6A-BA15-9351063AB2E9}"/>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54251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子ども会は、子どもが成長する場所です。</a:t>
            </a:r>
            <a:endParaRPr lang="en-US" altLang="ja-JP" dirty="0"/>
          </a:p>
          <a:p>
            <a:endParaRPr lang="en-US" altLang="ja-JP" dirty="0"/>
          </a:p>
          <a:p>
            <a:r>
              <a:rPr lang="ja-JP" altLang="en-US" dirty="0"/>
              <a:t>　活動を通して、人とのかかわり方やコミュニケーション方法を学んだり、未知のことに挑戦したり自主的に取り組んだりする力をはぐくみます。</a:t>
            </a:r>
            <a:endParaRPr lang="en-US" altLang="ja-JP" dirty="0"/>
          </a:p>
          <a:p>
            <a:r>
              <a:rPr lang="ja-JP" altLang="en-US" dirty="0"/>
              <a:t>　学校や家庭だけではできない体験をすることで、子どもたちの成長を促すことにつながります。</a:t>
            </a:r>
            <a:endParaRPr lang="en-US" altLang="ja-JP" dirty="0"/>
          </a:p>
          <a:p>
            <a:endParaRPr lang="en-US" altLang="ja-JP" dirty="0"/>
          </a:p>
          <a:p>
            <a:r>
              <a:rPr lang="en-US" altLang="ja-JP" dirty="0"/>
              <a:t>※</a:t>
            </a:r>
            <a:r>
              <a:rPr lang="ja-JP" altLang="en-US" dirty="0"/>
              <a:t>　</a:t>
            </a:r>
            <a:r>
              <a:rPr lang="en-US" altLang="ja-JP" dirty="0"/>
              <a:t>『</a:t>
            </a:r>
            <a:r>
              <a:rPr lang="ja-JP" altLang="en-US" dirty="0"/>
              <a:t>遊びと子ども会活動</a:t>
            </a:r>
            <a:r>
              <a:rPr lang="en-US" altLang="ja-JP" dirty="0"/>
              <a:t>』</a:t>
            </a:r>
            <a:r>
              <a:rPr lang="ja-JP" altLang="en-US" dirty="0"/>
              <a:t>、</a:t>
            </a:r>
            <a:r>
              <a:rPr lang="en-US" altLang="ja-JP" dirty="0"/>
              <a:t>『</a:t>
            </a:r>
            <a:r>
              <a:rPr lang="ja-JP" altLang="en-US" dirty="0"/>
              <a:t>子どもの成長と子ども会活動</a:t>
            </a:r>
            <a:r>
              <a:rPr lang="en-US" altLang="ja-JP" dirty="0"/>
              <a:t>』</a:t>
            </a:r>
            <a:r>
              <a:rPr lang="ja-JP" altLang="en-US" dirty="0"/>
              <a:t>について、詳しくは、資料①②をご覧ください。（愛知県子ども会連絡協議会ＨＰダウンロードページ　</a:t>
            </a:r>
            <a:r>
              <a:rPr lang="en-US" altLang="ja-JP" dirty="0"/>
              <a:t>『</a:t>
            </a:r>
            <a:r>
              <a:rPr lang="ja-JP" altLang="en-US" dirty="0"/>
              <a:t>冊子：子どもの成長と子ども会</a:t>
            </a:r>
            <a:r>
              <a:rPr lang="en-US" altLang="ja-JP" dirty="0"/>
              <a:t>』</a:t>
            </a:r>
            <a:r>
              <a:rPr lang="ja-JP" altLang="en-US" dirty="0"/>
              <a:t>）</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7</a:t>
            </a:fld>
            <a:endParaRPr lang="ja-JP" altLang="en-US"/>
          </a:p>
        </p:txBody>
      </p:sp>
      <p:sp>
        <p:nvSpPr>
          <p:cNvPr id="7" name="スライド イメージ プレースホルダー 6">
            <a:extLst>
              <a:ext uri="{FF2B5EF4-FFF2-40B4-BE49-F238E27FC236}">
                <a16:creationId xmlns:a16="http://schemas.microsoft.com/office/drawing/2014/main" id="{D0F2DF85-F6D3-40A3-A857-B3C2B48EE04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01513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続いて、子ども会活動を行うことでどんなメリットがあるのかを簡単にご紹介します。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8</a:t>
            </a:fld>
            <a:endParaRPr lang="ja-JP" altLang="en-US"/>
          </a:p>
        </p:txBody>
      </p:sp>
      <p:sp>
        <p:nvSpPr>
          <p:cNvPr id="7" name="スライド イメージ プレースホルダー 6">
            <a:extLst>
              <a:ext uri="{FF2B5EF4-FFF2-40B4-BE49-F238E27FC236}">
                <a16:creationId xmlns:a16="http://schemas.microsoft.com/office/drawing/2014/main" id="{8A1D746C-C967-4E84-B8AD-7F6BB4CF421D}"/>
              </a:ext>
            </a:extLst>
          </p:cNvPr>
          <p:cNvSpPr>
            <a:spLocks noGrp="1" noRot="1" noChangeAspect="1"/>
          </p:cNvSpPr>
          <p:nvPr>
            <p:ph type="sldImg"/>
          </p:nvPr>
        </p:nvSpPr>
        <p:spPr/>
      </p:sp>
    </p:spTree>
    <p:extLst>
      <p:ext uri="{BB962C8B-B14F-4D97-AF65-F5344CB8AC3E}">
        <p14:creationId xmlns:p14="http://schemas.microsoft.com/office/powerpoint/2010/main" val="300807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まず「①子どもが成長する」については、子ども会の特徴でお話ししたとおりです。</a:t>
            </a:r>
            <a:endParaRPr lang="en-US" altLang="ja-JP" dirty="0"/>
          </a:p>
          <a:p>
            <a:endParaRPr lang="en-US" altLang="ja-JP" dirty="0"/>
          </a:p>
          <a:p>
            <a:r>
              <a:rPr lang="ja-JP" altLang="en-US" dirty="0"/>
              <a:t>　また、子ども会には「子どもの手による子ども会」というキーワードがあります。大人がすべて活動を計画し実行するのではなく、子どもの力で子ども会を運営していくことで、魅力的な子ども会活動にしていきましょうという意味です。子ども会は、子どもが主体で運営していくのが本来の姿です。</a:t>
            </a:r>
            <a:endParaRPr lang="en-US" altLang="ja-JP" dirty="0"/>
          </a:p>
          <a:p>
            <a:endParaRPr lang="en-US" altLang="ja-JP" dirty="0"/>
          </a:p>
          <a:p>
            <a:r>
              <a:rPr lang="ja-JP" altLang="en-US" dirty="0"/>
              <a:t>　子どもに会場準備を手伝ってもらったり、飾りつけやゲームのアイデアを考えてもらったりするだけでも、子どもの活動体験を色濃くすることができますので、ぜひ実践していただけると幸いです。</a:t>
            </a:r>
            <a:endParaRPr lang="en-US" altLang="ja-JP" dirty="0"/>
          </a:p>
          <a:p>
            <a:endParaRPr lang="en-US" altLang="ja-JP" dirty="0"/>
          </a:p>
          <a:p>
            <a:r>
              <a:rPr lang="en-US" altLang="ja-JP" dirty="0"/>
              <a:t>※</a:t>
            </a:r>
            <a:r>
              <a:rPr lang="ja-JP" altLang="en-US" dirty="0"/>
              <a:t>　</a:t>
            </a:r>
            <a:r>
              <a:rPr lang="en-US" altLang="ja-JP" dirty="0"/>
              <a:t>『</a:t>
            </a:r>
            <a:r>
              <a:rPr lang="ja-JP" altLang="en-US" dirty="0"/>
              <a:t>魅力ある子ども会活動</a:t>
            </a:r>
            <a:r>
              <a:rPr lang="en-US" altLang="ja-JP" dirty="0"/>
              <a:t>』</a:t>
            </a:r>
            <a:r>
              <a:rPr lang="ja-JP" altLang="en-US" dirty="0"/>
              <a:t>について、詳しくは、資料③をご覧ください。（愛知県子ども会連絡協議会ＨＰダウンロードページ　</a:t>
            </a:r>
            <a:r>
              <a:rPr lang="en-US" altLang="ja-JP" dirty="0"/>
              <a:t>『</a:t>
            </a:r>
            <a:r>
              <a:rPr lang="ja-JP" altLang="en-US" dirty="0"/>
              <a:t>冊子：子どもの成長と子ども会</a:t>
            </a:r>
            <a:r>
              <a:rPr lang="en-US" altLang="ja-JP" dirty="0"/>
              <a:t>』</a:t>
            </a:r>
            <a:r>
              <a:rPr lang="ja-JP" altLang="en-US" dirty="0"/>
              <a:t>）</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9</a:t>
            </a:fld>
            <a:endParaRPr lang="ja-JP" altLang="en-US"/>
          </a:p>
        </p:txBody>
      </p:sp>
      <p:sp>
        <p:nvSpPr>
          <p:cNvPr id="6" name="スライド イメージ プレースホルダー 5">
            <a:extLst>
              <a:ext uri="{FF2B5EF4-FFF2-40B4-BE49-F238E27FC236}">
                <a16:creationId xmlns:a16="http://schemas.microsoft.com/office/drawing/2014/main" id="{68B0FBD1-768E-401D-9E61-E844779C82FA}"/>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77351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フリーフォーム 6" title="円のスカラップ"/>
          <p:cNvSpPr/>
          <p:nvPr/>
        </p:nvSpPr>
        <p:spPr bwMode="auto">
          <a:xfrm>
            <a:off x="3557018" y="630938"/>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タイトル 1"/>
          <p:cNvSpPr>
            <a:spLocks noGrp="1"/>
          </p:cNvSpPr>
          <p:nvPr>
            <p:ph type="ctrTitle"/>
          </p:nvPr>
        </p:nvSpPr>
        <p:spPr>
          <a:xfrm>
            <a:off x="1078523" y="1098388"/>
            <a:ext cx="10318419" cy="4394988"/>
          </a:xfrm>
        </p:spPr>
        <p:txBody>
          <a:bodyPr rtlCol="0" anchor="ctr">
            <a:noAutofit/>
          </a:bodyPr>
          <a:lstStyle>
            <a:lvl1pPr algn="ctr">
              <a:defRPr sz="10000" b="1" spc="8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2215046" y="5979198"/>
            <a:ext cx="8045373" cy="742279"/>
          </a:xfrm>
        </p:spPr>
        <p:txBody>
          <a:bodyPr rtlCol="0" anchor="t">
            <a:normAutofit/>
          </a:bodyPr>
          <a:lstStyle>
            <a:lvl1pPr marL="0" indent="0" algn="ctr">
              <a:lnSpc>
                <a:spcPct val="100000"/>
              </a:lnSpc>
              <a:buNone/>
              <a:defRPr sz="2000" b="1" i="0" cap="all" spc="400" baseline="0">
                <a:solidFill>
                  <a:schemeClr val="tx2"/>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a:xfrm>
            <a:off x="1078523" y="6375679"/>
            <a:ext cx="2329723" cy="348462"/>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fld id="{4A499E70-6E97-40BF-855A-1244CFD87F5A}" type="datetime1">
              <a:rPr lang="ja-JP" altLang="en-US" smtClean="0"/>
              <a:t>2024/12/27</a:t>
            </a:fld>
            <a:endParaRPr lang="ja-JP" altLang="en-US"/>
          </a:p>
        </p:txBody>
      </p:sp>
      <p:sp>
        <p:nvSpPr>
          <p:cNvPr id="5" name="フッター プレースホルダー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067219" y="6375679"/>
            <a:ext cx="2329723" cy="345796"/>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13" name="長方形 12" title="左端の境界線"/>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dirty="0"/>
              <a:t>マスター テキストのスタイルを編集する</a:t>
            </a:r>
          </a:p>
          <a:p>
            <a:pPr lvl="1" rtl="0"/>
            <a:r>
              <a:rPr lang="ja-JP" altLang="en-US" noProof="0" dirty="0"/>
              <a:t>第 </a:t>
            </a:r>
            <a:r>
              <a:rPr kumimoji="1" lang="en-US" altLang="ja-JP" dirty="0"/>
              <a:t>2</a:t>
            </a:r>
            <a:r>
              <a:rPr lang="en-US" altLang="ja-JP" noProof="0" dirty="0"/>
              <a:t> </a:t>
            </a:r>
            <a:r>
              <a:rPr lang="ja-JP" altLang="en-US" noProof="0" dirty="0"/>
              <a:t>レベル</a:t>
            </a:r>
          </a:p>
          <a:p>
            <a:pPr lvl="2" rtl="0"/>
            <a:r>
              <a:rPr lang="ja-JP" altLang="en-US" noProof="0" dirty="0"/>
              <a:t>第 </a:t>
            </a:r>
            <a:r>
              <a:rPr kumimoji="1" lang="en-US" altLang="ja-JP" dirty="0"/>
              <a:t>3</a:t>
            </a:r>
            <a:r>
              <a:rPr lang="en-US" altLang="ja-JP" noProof="0" dirty="0"/>
              <a:t> </a:t>
            </a:r>
            <a:r>
              <a:rPr lang="ja-JP" altLang="en-US" noProof="0" dirty="0"/>
              <a:t>レベル</a:t>
            </a:r>
          </a:p>
          <a:p>
            <a:pPr lvl="3" rtl="0"/>
            <a:r>
              <a:rPr lang="ja-JP" altLang="en-US" noProof="0" dirty="0"/>
              <a:t>第 </a:t>
            </a:r>
            <a:r>
              <a:rPr kumimoji="1" lang="en-US" altLang="ja-JP" dirty="0"/>
              <a:t>4</a:t>
            </a:r>
            <a:r>
              <a:rPr lang="en-US" altLang="ja-JP" noProof="0" dirty="0"/>
              <a:t> </a:t>
            </a:r>
            <a:r>
              <a:rPr lang="ja-JP" altLang="en-US" noProof="0" dirty="0"/>
              <a:t>レベル</a:t>
            </a:r>
          </a:p>
          <a:p>
            <a:pPr lvl="4" rtl="0"/>
            <a:r>
              <a:rPr lang="ja-JP" altLang="en-US" noProof="0" dirty="0"/>
              <a:t>第 </a:t>
            </a:r>
            <a:r>
              <a:rPr kumimoji="1" lang="en-US" altLang="ja-JP" noProof="0" dirty="0"/>
              <a:t>5</a:t>
            </a:r>
            <a:r>
              <a:rPr lang="en-US" altLang="ja-JP" noProof="0" dirty="0"/>
              <a:t> </a:t>
            </a:r>
            <a:r>
              <a:rPr lang="ja-JP" altLang="en-US" noProof="0" dirty="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F71B00E-987D-47D5-B1F5-061B7CA78049}" type="datetime1">
              <a:rPr lang="ja-JP" altLang="en-US" smtClean="0"/>
              <a:t>2024/12/27</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66322" y="382386"/>
            <a:ext cx="1492132" cy="5600404"/>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a:xfrm>
            <a:off x="1257301" y="382387"/>
            <a:ext cx="8392585" cy="5600405"/>
          </a:xfrm>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dirty="0"/>
              <a:t>マスター テキストのスタイルを編集する</a:t>
            </a:r>
          </a:p>
          <a:p>
            <a:pPr lvl="1" rtl="0"/>
            <a:r>
              <a:rPr lang="ja-JP" altLang="en-US" noProof="0" dirty="0"/>
              <a:t>第 </a:t>
            </a:r>
            <a:r>
              <a:rPr kumimoji="1" lang="en-US" altLang="ja-JP" dirty="0"/>
              <a:t>2</a:t>
            </a:r>
            <a:r>
              <a:rPr lang="en-US" altLang="ja-JP" noProof="0" dirty="0"/>
              <a:t> </a:t>
            </a:r>
            <a:r>
              <a:rPr lang="ja-JP" altLang="en-US" noProof="0" dirty="0"/>
              <a:t>レベル</a:t>
            </a:r>
          </a:p>
          <a:p>
            <a:pPr lvl="2" rtl="0"/>
            <a:r>
              <a:rPr lang="ja-JP" altLang="en-US" noProof="0" dirty="0"/>
              <a:t>第 </a:t>
            </a:r>
            <a:r>
              <a:rPr kumimoji="1" lang="en-US" altLang="ja-JP" dirty="0"/>
              <a:t>3</a:t>
            </a:r>
            <a:r>
              <a:rPr lang="en-US" altLang="ja-JP" noProof="0" dirty="0"/>
              <a:t> </a:t>
            </a:r>
            <a:r>
              <a:rPr lang="ja-JP" altLang="en-US" noProof="0" dirty="0"/>
              <a:t>レベル</a:t>
            </a:r>
          </a:p>
          <a:p>
            <a:pPr lvl="3" rtl="0"/>
            <a:r>
              <a:rPr lang="ja-JP" altLang="en-US" noProof="0" dirty="0"/>
              <a:t>第 </a:t>
            </a:r>
            <a:r>
              <a:rPr kumimoji="1" lang="en-US" altLang="ja-JP" dirty="0"/>
              <a:t>4</a:t>
            </a:r>
            <a:r>
              <a:rPr lang="en-US" altLang="ja-JP" noProof="0" dirty="0"/>
              <a:t> </a:t>
            </a:r>
            <a:r>
              <a:rPr lang="ja-JP" altLang="en-US" noProof="0" dirty="0"/>
              <a:t>レベル</a:t>
            </a:r>
          </a:p>
          <a:p>
            <a:pPr lvl="4" rtl="0"/>
            <a:r>
              <a:rPr lang="ja-JP" altLang="en-US" noProof="0" dirty="0"/>
              <a:t>第 </a:t>
            </a:r>
            <a:r>
              <a:rPr kumimoji="1" lang="en-US" altLang="ja-JP" noProof="0" dirty="0"/>
              <a:t>5</a:t>
            </a:r>
            <a:r>
              <a:rPr lang="en-US" altLang="ja-JP" noProof="0" dirty="0"/>
              <a:t> </a:t>
            </a:r>
            <a:r>
              <a:rPr lang="ja-JP" altLang="en-US" noProof="0" dirty="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1EC63174-6DC6-42A6-9E3B-53387C922C33}" type="datetime1">
              <a:rPr lang="ja-JP" altLang="en-US" smtClean="0"/>
              <a:t>2024/12/27</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B22B76B-60CB-4609-A252-1119E5A53D03}" type="datetime1">
              <a:rPr lang="ja-JP" altLang="en-US" smtClean="0"/>
              <a:t>2024/12/27</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42930" y="1073890"/>
            <a:ext cx="8187071" cy="4064627"/>
          </a:xfrm>
        </p:spPr>
        <p:txBody>
          <a:bodyPr rtlCol="0" anchor="b">
            <a:normAutofit/>
          </a:bodyPr>
          <a:lstStyle>
            <a:lvl1pPr>
              <a:defRPr sz="8400" spc="800" baseline="0">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3242931" y="5159783"/>
            <a:ext cx="7017488" cy="951135"/>
          </a:xfrm>
        </p:spPr>
        <p:txBody>
          <a:bodyPr rtlCol="0">
            <a:normAutofit/>
          </a:bodyPr>
          <a:lstStyle>
            <a:lvl1pPr marL="0" indent="0">
              <a:lnSpc>
                <a:spcPct val="100000"/>
              </a:lnSpc>
              <a:buNone/>
              <a:defRPr sz="2000" b="1" i="0" cap="all" spc="400" baseline="0">
                <a:solidFill>
                  <a:schemeClr val="accent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p:cNvSpPr>
            <a:spLocks noGrp="1"/>
          </p:cNvSpPr>
          <p:nvPr>
            <p:ph type="dt" sz="half" idx="10"/>
          </p:nvPr>
        </p:nvSpPr>
        <p:spPr>
          <a:xfrm>
            <a:off x="3236547" y="6375679"/>
            <a:ext cx="1493947" cy="348462"/>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fld id="{B90FBC67-A8BF-4167-9FF4-9BC4F7E74F0F}" type="datetime1">
              <a:rPr lang="ja-JP" altLang="en-US" smtClean="0"/>
              <a:t>2024/12/27</a:t>
            </a:fld>
            <a:endParaRPr lang="ja-JP" altLang="en-US"/>
          </a:p>
        </p:txBody>
      </p:sp>
      <p:sp>
        <p:nvSpPr>
          <p:cNvPr id="5" name="フッター プレースホルダー 4"/>
          <p:cNvSpPr>
            <a:spLocks noGrp="1"/>
          </p:cNvSpPr>
          <p:nvPr>
            <p:ph type="ftr" sz="quarter" idx="11"/>
          </p:nvPr>
        </p:nvSpPr>
        <p:spPr>
          <a:xfrm>
            <a:off x="5279064" y="6375679"/>
            <a:ext cx="4114800" cy="345796"/>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942434" y="6375679"/>
            <a:ext cx="1487567" cy="345796"/>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grpSp>
        <p:nvGrpSpPr>
          <p:cNvPr id="7" name="グループ 6" title="左のスカラップの図形"/>
          <p:cNvGrpSpPr/>
          <p:nvPr/>
        </p:nvGrpSpPr>
        <p:grpSpPr>
          <a:xfrm>
            <a:off x="1" y="0"/>
            <a:ext cx="2814639" cy="6858000"/>
            <a:chOff x="0" y="0"/>
            <a:chExt cx="2814638" cy="6858000"/>
          </a:xfrm>
        </p:grpSpPr>
        <p:sp>
          <p:nvSpPr>
            <p:cNvPr id="11" name="フリーフォーム 6" title="左のスカラップの図形"/>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フリーフォーム 11" title="左のスカラップのインライン"/>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half" idx="1" hasCustomPrompt="1"/>
          </p:nvPr>
        </p:nvSpPr>
        <p:spPr>
          <a:xfrm>
            <a:off x="1257300" y="2286000"/>
            <a:ext cx="4800600" cy="36195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hasCustomPrompt="1"/>
          </p:nvPr>
        </p:nvSpPr>
        <p:spPr>
          <a:xfrm>
            <a:off x="6647796" y="2286000"/>
            <a:ext cx="4800600" cy="36195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DE41354-D178-45AD-9009-CC3230E67903}" type="datetime1">
              <a:rPr lang="ja-JP" altLang="en-US" smtClean="0"/>
              <a:t>2024/12/27</a:t>
            </a:fld>
            <a:endParaRPr lang="ja-JP" altLang="en-US"/>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52729" y="381002"/>
            <a:ext cx="10172700" cy="1493517"/>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1251679" y="2199635"/>
            <a:ext cx="4800600" cy="632529"/>
          </a:xfrm>
        </p:spPr>
        <p:txBody>
          <a:bodyPr rtlCol="0" anchor="b">
            <a:noAutofit/>
          </a:bodyPr>
          <a:lstStyle>
            <a:lvl1pPr marL="0" indent="0">
              <a:lnSpc>
                <a:spcPct val="100000"/>
              </a:lnSpc>
              <a:buNone/>
              <a:defRPr sz="1900" b="1" cap="all" spc="200" baseline="0">
                <a:solidFill>
                  <a:schemeClr val="tx2"/>
                </a:solidFill>
                <a:latin typeface="Meiryo UI" panose="020B0604030504040204" pitchFamily="50" charset="-128"/>
                <a:ea typeface="Meiryo UI" panose="020B0604030504040204"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p:cNvSpPr>
            <a:spLocks noGrp="1"/>
          </p:cNvSpPr>
          <p:nvPr>
            <p:ph sz="half" idx="2" hasCustomPrompt="1"/>
          </p:nvPr>
        </p:nvSpPr>
        <p:spPr>
          <a:xfrm>
            <a:off x="1257300" y="2909102"/>
            <a:ext cx="4800600" cy="299639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hasCustomPrompt="1"/>
          </p:nvPr>
        </p:nvSpPr>
        <p:spPr>
          <a:xfrm>
            <a:off x="6633864" y="2199635"/>
            <a:ext cx="4800600" cy="632529"/>
          </a:xfrm>
        </p:spPr>
        <p:txBody>
          <a:bodyPr rtlCol="0" anchor="b">
            <a:noAutofit/>
          </a:bodyPr>
          <a:lstStyle>
            <a:lvl1pPr marL="0" indent="0">
              <a:lnSpc>
                <a:spcPct val="100000"/>
              </a:lnSpc>
              <a:buNone/>
              <a:defRPr sz="1900" b="1" cap="all" spc="200" baseline="0">
                <a:solidFill>
                  <a:schemeClr val="tx2"/>
                </a:solidFill>
                <a:latin typeface="Meiryo UI" panose="020B0604030504040204" pitchFamily="50" charset="-128"/>
                <a:ea typeface="Meiryo UI" panose="020B0604030504040204"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p:cNvSpPr>
            <a:spLocks noGrp="1"/>
          </p:cNvSpPr>
          <p:nvPr>
            <p:ph sz="quarter" idx="4" hasCustomPrompt="1"/>
          </p:nvPr>
        </p:nvSpPr>
        <p:spPr>
          <a:xfrm>
            <a:off x="6633864" y="2909102"/>
            <a:ext cx="4800600" cy="299639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0CF1845A-35DD-48BA-AB42-7CD002718C14}" type="datetime1">
              <a:rPr lang="ja-JP" altLang="en-US" smtClean="0"/>
              <a:t>2024/12/27</a:t>
            </a:fld>
            <a:endParaRPr lang="ja-JP" altLang="en-US"/>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1C82AD8C-C7EB-4EDF-8FEA-E3029ECA917B}" type="datetime1">
              <a:rPr lang="ja-JP" altLang="en-US" smtClean="0"/>
              <a:t>2024/12/27</a:t>
            </a:fld>
            <a:endParaRPr lang="ja-JP" altLang="en-US"/>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F301D95-9D8A-4999-ACA7-C1F074A3FB84}" type="datetime1">
              <a:rPr lang="ja-JP" altLang="en-US" smtClean="0"/>
              <a:t>2024/12/27</a:t>
            </a:fld>
            <a:endParaRPr lang="ja-JP" altLang="en-US"/>
          </a:p>
        </p:txBody>
      </p:sp>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7" name="フリーフォーム 11" title="右のスカラップの背景の図形"/>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p:cNvSpPr>
            <a:spLocks noGrp="1"/>
          </p:cNvSpPr>
          <p:nvPr>
            <p:ph type="title"/>
          </p:nvPr>
        </p:nvSpPr>
        <p:spPr>
          <a:xfrm>
            <a:off x="8337885" y="457201"/>
            <a:ext cx="3092115" cy="1196671"/>
          </a:xfrm>
        </p:spPr>
        <p:txBody>
          <a:bodyPr rtlCol="0" anchor="b">
            <a:normAutofit/>
          </a:bodyPr>
          <a:lstStyle>
            <a:lvl1pPr>
              <a:lnSpc>
                <a:spcPct val="100000"/>
              </a:lnSpc>
              <a:defRPr sz="1900" b="1" i="0" cap="all" spc="3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a:xfrm>
            <a:off x="765051" y="920377"/>
            <a:ext cx="6158419" cy="4985124"/>
          </a:xfrm>
        </p:spPr>
        <p:txBody>
          <a:bodyPr rtlCol="0"/>
          <a:lstStyle>
            <a:lvl1pPr>
              <a:defRPr sz="3200">
                <a:latin typeface="Meiryo UI" panose="020B0604030504040204" pitchFamily="50" charset="-128"/>
                <a:ea typeface="Meiryo UI" panose="020B0604030504040204" pitchFamily="50" charset="-128"/>
              </a:defRPr>
            </a:lvl1pPr>
            <a:lvl2pPr>
              <a:defRPr sz="2800">
                <a:latin typeface="Meiryo UI" panose="020B0604030504040204" pitchFamily="50" charset="-128"/>
                <a:ea typeface="Meiryo UI" panose="020B0604030504040204" pitchFamily="50" charset="-128"/>
              </a:defRPr>
            </a:lvl2pPr>
            <a:lvl3pPr>
              <a:defRPr sz="24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p:cNvSpPr>
            <a:spLocks noGrp="1"/>
          </p:cNvSpPr>
          <p:nvPr>
            <p:ph type="dt" sz="half" idx="10"/>
          </p:nvPr>
        </p:nvSpPr>
        <p:spPr>
          <a:xfrm>
            <a:off x="765052" y="6375679"/>
            <a:ext cx="1233355" cy="348462"/>
          </a:xfrm>
        </p:spPr>
        <p:txBody>
          <a:bodyPr rtlCol="0"/>
          <a:lstStyle>
            <a:lvl1pPr>
              <a:defRPr>
                <a:latin typeface="Meiryo UI" panose="020B0604030504040204" pitchFamily="50" charset="-128"/>
                <a:ea typeface="Meiryo UI" panose="020B0604030504040204" pitchFamily="50" charset="-128"/>
              </a:defRPr>
            </a:lvl1pPr>
          </a:lstStyle>
          <a:p>
            <a:fld id="{D4DED841-8FC1-4649-AEB4-CDCD48FB76D4}" type="datetime1">
              <a:rPr lang="ja-JP" altLang="en-US" smtClean="0"/>
              <a:t>2024/12/27</a:t>
            </a:fld>
            <a:endParaRPr lang="ja-JP" altLang="en-US"/>
          </a:p>
        </p:txBody>
      </p:sp>
      <p:sp>
        <p:nvSpPr>
          <p:cNvPr id="6" name="フッター プレースホルダー 5"/>
          <p:cNvSpPr>
            <a:spLocks noGrp="1"/>
          </p:cNvSpPr>
          <p:nvPr>
            <p:ph type="ftr" sz="quarter" idx="11"/>
          </p:nvPr>
        </p:nvSpPr>
        <p:spPr>
          <a:xfrm>
            <a:off x="2103621" y="6375679"/>
            <a:ext cx="3482179" cy="345796"/>
          </a:xfrm>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5691015" y="6375679"/>
            <a:ext cx="1232456" cy="345796"/>
          </a:xfrm>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8" name="長方形 7"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図プレースホルダー 2"/>
          <p:cNvSpPr>
            <a:spLocks noGrp="1" noChangeAspect="1"/>
          </p:cNvSpPr>
          <p:nvPr>
            <p:ph type="pic" idx="1" hasCustomPrompt="1"/>
          </p:nvPr>
        </p:nvSpPr>
        <p:spPr>
          <a:xfrm>
            <a:off x="283465" y="2"/>
            <a:ext cx="7355585" cy="6857999"/>
          </a:xfrm>
        </p:spPr>
        <p:txBody>
          <a:bodyPr rtlCol="0" anchor="t"/>
          <a:lstStyle>
            <a:lvl1pPr marL="0" indent="0">
              <a:buNone/>
              <a:defRPr sz="32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アイコンをクリックして写真を追加</a:t>
            </a:r>
          </a:p>
        </p:txBody>
      </p:sp>
      <p:sp>
        <p:nvSpPr>
          <p:cNvPr id="11" name="フリーフォーム 11" title="右のスカラップの背景の図形"/>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長方形 11"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337884" y="457200"/>
            <a:ext cx="3092117" cy="1196670"/>
          </a:xfrm>
        </p:spPr>
        <p:txBody>
          <a:bodyPr rtlCol="0" anchor="b">
            <a:normAutofit/>
          </a:bodyPr>
          <a:lstStyle>
            <a:lvl1pPr>
              <a:lnSpc>
                <a:spcPct val="100000"/>
              </a:lnSpc>
              <a:defRPr sz="1900" b="1" i="0" spc="3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テキスト プレースホルダー 3"/>
          <p:cNvSpPr>
            <a:spLocks noGrp="1"/>
          </p:cNvSpPr>
          <p:nvPr>
            <p:ph type="body" sz="half" idx="2" hasCustomPrompt="1"/>
          </p:nvPr>
        </p:nvSpPr>
        <p:spPr>
          <a:xfrm>
            <a:off x="8337884" y="1741336"/>
            <a:ext cx="3092117" cy="4164164"/>
          </a:xfrm>
        </p:spPr>
        <p:txBody>
          <a:bodyPr rtlCol="0"/>
          <a:lstStyle>
            <a:lvl1pPr marL="0" indent="0">
              <a:lnSpc>
                <a:spcPct val="120000"/>
              </a:lnSpc>
              <a:spcBef>
                <a:spcPts val="1200"/>
              </a:spcBef>
              <a:buNone/>
              <a:defRPr sz="1600" baseline="0">
                <a:solidFill>
                  <a:schemeClr val="bg2"/>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p:cNvSpPr>
            <a:spLocks noGrp="1"/>
          </p:cNvSpPr>
          <p:nvPr>
            <p:ph type="dt" sz="half" idx="10"/>
          </p:nvPr>
        </p:nvSpPr>
        <p:spPr>
          <a:xfrm>
            <a:off x="765951" y="6375679"/>
            <a:ext cx="1232456" cy="348462"/>
          </a:xfrm>
        </p:spPr>
        <p:txBody>
          <a:bodyPr rtlCol="0"/>
          <a:lstStyle>
            <a:lvl1pPr>
              <a:defRPr>
                <a:latin typeface="Meiryo UI" panose="020B0604030504040204" pitchFamily="50" charset="-128"/>
                <a:ea typeface="Meiryo UI" panose="020B0604030504040204" pitchFamily="50" charset="-128"/>
              </a:defRPr>
            </a:lvl1pPr>
          </a:lstStyle>
          <a:p>
            <a:fld id="{79E4C477-E892-4D64-82DB-0847541C9755}" type="datetime1">
              <a:rPr lang="ja-JP" altLang="en-US" smtClean="0"/>
              <a:t>2024/12/27</a:t>
            </a:fld>
            <a:endParaRPr lang="ja-JP" altLang="en-US"/>
          </a:p>
        </p:txBody>
      </p:sp>
      <p:sp>
        <p:nvSpPr>
          <p:cNvPr id="6" name="フッター プレースホルダー 5"/>
          <p:cNvSpPr>
            <a:spLocks noGrp="1"/>
          </p:cNvSpPr>
          <p:nvPr>
            <p:ph type="ftr" sz="quarter" idx="11"/>
          </p:nvPr>
        </p:nvSpPr>
        <p:spPr>
          <a:xfrm>
            <a:off x="2103621" y="6375679"/>
            <a:ext cx="3482179" cy="345796"/>
          </a:xfrm>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5687568" y="6375679"/>
            <a:ext cx="1234440" cy="345796"/>
          </a:xfrm>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5DA118E4-6ED6-426F-BA98-364103C216AF}" type="datetime1">
              <a:rPr lang="ja-JP" altLang="en-US" smtClean="0"/>
              <a:t>2024/12/27</a:t>
            </a:fld>
            <a:endParaRPr lang="ja-JP" altLang="en-US"/>
          </a:p>
        </p:txBody>
      </p:sp>
      <p:sp>
        <p:nvSpPr>
          <p:cNvPr id="5" name="フッター プレースホルダー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11" name="フリーフォーム 6" title="左のスカラップのエッジ"/>
          <p:cNvSpPr/>
          <p:nvPr/>
        </p:nvSpPr>
        <p:spPr bwMode="auto">
          <a:xfrm>
            <a:off x="1"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長方形 11" title="右端の境界線"/>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5100" b="1" kern="1200" cap="all" spc="200" baseline="0">
          <a:solidFill>
            <a:schemeClr val="tx2"/>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userDrawn="1">
          <p15:clr>
            <a:srgbClr val="F26B43"/>
          </p15:clr>
        </p15:guide>
        <p15:guide id="2" pos="72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188DD-3717-47D0-B979-D111D81B46AA}"/>
              </a:ext>
            </a:extLst>
          </p:cNvPr>
          <p:cNvSpPr>
            <a:spLocks noGrp="1"/>
          </p:cNvSpPr>
          <p:nvPr>
            <p:ph type="ctrTitle"/>
          </p:nvPr>
        </p:nvSpPr>
        <p:spPr>
          <a:xfrm>
            <a:off x="634315" y="1556953"/>
            <a:ext cx="11359979" cy="3369277"/>
          </a:xfrm>
        </p:spPr>
        <p:txBody>
          <a:bodyPr rtlCol="0"/>
          <a:lstStyle/>
          <a:p>
            <a:pPr rtl="0">
              <a:lnSpc>
                <a:spcPct val="150000"/>
              </a:lnSpc>
            </a:pPr>
            <a:r>
              <a:rPr lang="ja-JP" altLang="en-US" sz="6600" dirty="0"/>
              <a:t>豊川市子ども会連絡協議会</a:t>
            </a:r>
            <a:br>
              <a:rPr lang="en-US" altLang="ja-JP" dirty="0">
                <a:latin typeface="Meiryo UI" panose="020B0604030504040204" pitchFamily="50" charset="-128"/>
                <a:ea typeface="Meiryo UI" panose="020B0604030504040204" pitchFamily="50" charset="-128"/>
              </a:rPr>
            </a:br>
            <a:r>
              <a:rPr lang="en-US" altLang="ja-JP" sz="7200" dirty="0"/>
              <a:t>KYT</a:t>
            </a:r>
            <a:r>
              <a:rPr lang="ja-JP" altLang="en-US" sz="7200" dirty="0"/>
              <a:t>研修会</a:t>
            </a:r>
          </a:p>
        </p:txBody>
      </p:sp>
      <p:sp>
        <p:nvSpPr>
          <p:cNvPr id="8" name="テキスト ボックス 7">
            <a:extLst>
              <a:ext uri="{FF2B5EF4-FFF2-40B4-BE49-F238E27FC236}">
                <a16:creationId xmlns:a16="http://schemas.microsoft.com/office/drawing/2014/main" id="{F7EDFBFC-5564-4D5D-8F01-C829B7B40C08}"/>
              </a:ext>
            </a:extLst>
          </p:cNvPr>
          <p:cNvSpPr txBox="1"/>
          <p:nvPr/>
        </p:nvSpPr>
        <p:spPr>
          <a:xfrm>
            <a:off x="2718487" y="5807678"/>
            <a:ext cx="7043350" cy="954107"/>
          </a:xfrm>
          <a:prstGeom prst="rect">
            <a:avLst/>
          </a:prstGeom>
          <a:noFill/>
        </p:spPr>
        <p:txBody>
          <a:bodyPr wrap="square" rtlCol="0">
            <a:spAutoFit/>
          </a:bodyPr>
          <a:lstStyle/>
          <a:p>
            <a:pPr algn="ctr" rtl="0"/>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令和７年２月２２日（土）</a:t>
            </a:r>
            <a:endParaRPr lang="en-US" altLang="ja-JP" sz="2800" dirty="0">
              <a:latin typeface="Meiryo UI" panose="020B0604030504040204" pitchFamily="50" charset="-128"/>
              <a:ea typeface="Meiryo UI" panose="020B0604030504040204" pitchFamily="50" charset="-128"/>
              <a:cs typeface="Times New Roman" panose="02020603050405020304" pitchFamily="18" charset="0"/>
            </a:endParaRPr>
          </a:p>
          <a:p>
            <a:pPr algn="ctr" rtl="0"/>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勤労福祉会館　大研修ホール</a:t>
            </a: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t>②地域がよりよくなる！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47334" y="1906174"/>
            <a:ext cx="9692988" cy="1892104"/>
          </a:xfrm>
        </p:spPr>
        <p:txBody>
          <a:bodyPr rtlCol="0">
            <a:normAutofit/>
          </a:bodyPr>
          <a:lstStyle/>
          <a:p>
            <a:pPr marL="0" indent="0">
              <a:buNone/>
            </a:pPr>
            <a:r>
              <a:rPr lang="ja-JP" altLang="en-US" sz="4400" dirty="0"/>
              <a:t>・地域内で子どもと大人の距離が近くなる。</a:t>
            </a:r>
            <a:endParaRPr lang="en-US" altLang="ja-JP" sz="4400" dirty="0"/>
          </a:p>
          <a:p>
            <a:pPr marL="0" indent="0">
              <a:buNone/>
            </a:pPr>
            <a:r>
              <a:rPr lang="ja-JP" altLang="en-US" sz="4400" dirty="0"/>
              <a:t>・防犯につながる。</a:t>
            </a:r>
            <a:endParaRPr lang="en-US" altLang="ja-JP" sz="4400" dirty="0"/>
          </a:p>
        </p:txBody>
      </p:sp>
      <p:sp>
        <p:nvSpPr>
          <p:cNvPr id="4" name="テキスト ボックス 3">
            <a:extLst>
              <a:ext uri="{FF2B5EF4-FFF2-40B4-BE49-F238E27FC236}">
                <a16:creationId xmlns:a16="http://schemas.microsoft.com/office/drawing/2014/main" id="{47FAC6CC-157E-49F2-881A-03D41F3FE7A4}"/>
              </a:ext>
            </a:extLst>
          </p:cNvPr>
          <p:cNvSpPr txBox="1"/>
          <p:nvPr/>
        </p:nvSpPr>
        <p:spPr>
          <a:xfrm>
            <a:off x="1125414" y="3599940"/>
            <a:ext cx="8285871" cy="2731954"/>
          </a:xfrm>
          <a:prstGeom prst="wedgeRoundRectCallout">
            <a:avLst>
              <a:gd name="adj1" fmla="val 54224"/>
              <a:gd name="adj2" fmla="val 18356"/>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700"/>
              </a:lnSpc>
            </a:pPr>
            <a:r>
              <a:rPr kumimoji="1" lang="ja-JP" altLang="en-US" sz="3200" dirty="0"/>
              <a:t>子ども会の活動をしていれば、子どもが危ない目に遭いそうなときに助けてあげられる。知らない人ではないから、子どもも信用してくれる。</a:t>
            </a:r>
            <a:endParaRPr kumimoji="1" lang="en-US" altLang="ja-JP" sz="3200" dirty="0"/>
          </a:p>
          <a:p>
            <a:pPr>
              <a:lnSpc>
                <a:spcPts val="3700"/>
              </a:lnSpc>
            </a:pPr>
            <a:r>
              <a:rPr kumimoji="1" lang="ja-JP" altLang="en-US" sz="3200" dirty="0"/>
              <a:t>　　　　　</a:t>
            </a:r>
            <a:r>
              <a:rPr kumimoji="1" lang="ja-JP" altLang="en-US" sz="2400" dirty="0"/>
              <a:t>（</a:t>
            </a:r>
            <a:r>
              <a:rPr kumimoji="1" lang="en-US" altLang="ja-JP" sz="2400" dirty="0"/>
              <a:t>R4</a:t>
            </a:r>
            <a:r>
              <a:rPr kumimoji="1" lang="ja-JP" altLang="en-US" sz="2400" dirty="0"/>
              <a:t>実施</a:t>
            </a:r>
            <a:r>
              <a:rPr kumimoji="1" lang="en-US" altLang="ja-JP" sz="2400" dirty="0"/>
              <a:t>_</a:t>
            </a:r>
            <a:r>
              <a:rPr kumimoji="1" lang="ja-JP" altLang="en-US" sz="2400" dirty="0"/>
              <a:t>単位子ども会アンケートより）</a:t>
            </a:r>
            <a:endParaRPr kumimoji="1" lang="ja-JP" altLang="en-US" sz="2800" dirty="0"/>
          </a:p>
        </p:txBody>
      </p:sp>
      <p:pic>
        <p:nvPicPr>
          <p:cNvPr id="6" name="図 5" descr="文字と絵が描かれた絵&#10;&#10;低い精度で自動的に生成された説明">
            <a:extLst>
              <a:ext uri="{FF2B5EF4-FFF2-40B4-BE49-F238E27FC236}">
                <a16:creationId xmlns:a16="http://schemas.microsoft.com/office/drawing/2014/main" id="{EBEFB19A-3F87-4401-8F24-32D4CCD79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87" y="4595889"/>
            <a:ext cx="2452627" cy="3303201"/>
          </a:xfrm>
          <a:prstGeom prst="rect">
            <a:avLst/>
          </a:prstGeom>
        </p:spPr>
      </p:pic>
    </p:spTree>
    <p:extLst>
      <p:ext uri="{BB962C8B-B14F-4D97-AF65-F5344CB8AC3E}">
        <p14:creationId xmlns:p14="http://schemas.microsoft.com/office/powerpoint/2010/main" val="276645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③保護者にとっても、成長・交流の場になる！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930437"/>
            <a:ext cx="10340101" cy="3593591"/>
          </a:xfrm>
        </p:spPr>
        <p:txBody>
          <a:bodyPr rtlCol="0">
            <a:normAutofit/>
          </a:bodyPr>
          <a:lstStyle/>
          <a:p>
            <a:pPr marL="0" indent="0">
              <a:buNone/>
            </a:pPr>
            <a:r>
              <a:rPr lang="ja-JP" altLang="en-US" sz="4400" dirty="0"/>
              <a:t>・子ども会の運営を通して成長する。</a:t>
            </a:r>
            <a:endParaRPr lang="en-US" altLang="ja-JP" sz="4400" dirty="0"/>
          </a:p>
          <a:p>
            <a:pPr marL="0" indent="0">
              <a:buNone/>
            </a:pPr>
            <a:r>
              <a:rPr lang="ja-JP" altLang="en-US" sz="4400" dirty="0"/>
              <a:t>・子育て、学校、生活の情報交換の場になる。</a:t>
            </a:r>
            <a:endParaRPr lang="en-US" altLang="ja-JP" sz="4400" dirty="0"/>
          </a:p>
        </p:txBody>
      </p:sp>
    </p:spTree>
    <p:extLst>
      <p:ext uri="{BB962C8B-B14F-4D97-AF65-F5344CB8AC3E}">
        <p14:creationId xmlns:p14="http://schemas.microsoft.com/office/powerpoint/2010/main" val="39284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子ども会の組織</a:t>
            </a:r>
          </a:p>
        </p:txBody>
      </p:sp>
      <p:graphicFrame>
        <p:nvGraphicFramePr>
          <p:cNvPr id="7" name="図表 6"/>
          <p:cNvGraphicFramePr/>
          <p:nvPr>
            <p:extLst>
              <p:ext uri="{D42A27DB-BD31-4B8C-83A1-F6EECF244321}">
                <p14:modId xmlns:p14="http://schemas.microsoft.com/office/powerpoint/2010/main" val="2697602722"/>
              </p:ext>
            </p:extLst>
          </p:nvPr>
        </p:nvGraphicFramePr>
        <p:xfrm>
          <a:off x="975360" y="1854927"/>
          <a:ext cx="10650582" cy="490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図 12" descr="人形, クマ, 衣類, ぬいぐるみ が含まれている画像&#10;&#10;自動的に生成された説明">
            <a:extLst>
              <a:ext uri="{FF2B5EF4-FFF2-40B4-BE49-F238E27FC236}">
                <a16:creationId xmlns:a16="http://schemas.microsoft.com/office/drawing/2014/main" id="{44FCC77C-D87B-4124-A37D-C8997B056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6570" y="2011666"/>
            <a:ext cx="852886" cy="948716"/>
          </a:xfrm>
          <a:prstGeom prst="rect">
            <a:avLst/>
          </a:prstGeom>
        </p:spPr>
      </p:pic>
      <p:pic>
        <p:nvPicPr>
          <p:cNvPr id="15" name="図 14" descr="クマの人形&#10;&#10;自動的に生成された説明">
            <a:extLst>
              <a:ext uri="{FF2B5EF4-FFF2-40B4-BE49-F238E27FC236}">
                <a16:creationId xmlns:a16="http://schemas.microsoft.com/office/drawing/2014/main" id="{FD7E7CDA-DC0E-4909-BDAE-91685B3F8A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9456" y="2012733"/>
            <a:ext cx="852886" cy="947651"/>
          </a:xfrm>
          <a:prstGeom prst="rect">
            <a:avLst/>
          </a:prstGeom>
        </p:spPr>
      </p:pic>
      <p:pic>
        <p:nvPicPr>
          <p:cNvPr id="17" name="図 16" descr="白いバックグラウンドの前にあるぬいぐるみ&#10;&#10;低い精度で自動的に生成された説明">
            <a:extLst>
              <a:ext uri="{FF2B5EF4-FFF2-40B4-BE49-F238E27FC236}">
                <a16:creationId xmlns:a16="http://schemas.microsoft.com/office/drawing/2014/main" id="{CBD649C1-6435-464C-9917-6CE69B9B6B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6069" y="2011666"/>
            <a:ext cx="853844" cy="948716"/>
          </a:xfrm>
          <a:prstGeom prst="rect">
            <a:avLst/>
          </a:prstGeom>
        </p:spPr>
      </p:pic>
      <p:pic>
        <p:nvPicPr>
          <p:cNvPr id="19" name="図 18" descr="クマ, 座る, 茶色, 衣類 が含まれている画像&#10;&#10;自動的に生成された説明">
            <a:extLst>
              <a:ext uri="{FF2B5EF4-FFF2-40B4-BE49-F238E27FC236}">
                <a16:creationId xmlns:a16="http://schemas.microsoft.com/office/drawing/2014/main" id="{FEA23BAF-264D-42A0-B6CC-D831B329EE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43682" y="2012733"/>
            <a:ext cx="852886" cy="947651"/>
          </a:xfrm>
          <a:prstGeom prst="rect">
            <a:avLst/>
          </a:prstGeom>
        </p:spPr>
      </p:pic>
    </p:spTree>
    <p:extLst>
      <p:ext uri="{BB962C8B-B14F-4D97-AF65-F5344CB8AC3E}">
        <p14:creationId xmlns:p14="http://schemas.microsoft.com/office/powerpoint/2010/main" val="192406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子ども会の組織</a:t>
            </a:r>
          </a:p>
        </p:txBody>
      </p:sp>
      <p:graphicFrame>
        <p:nvGraphicFramePr>
          <p:cNvPr id="7" name="図表 6"/>
          <p:cNvGraphicFramePr/>
          <p:nvPr>
            <p:extLst>
              <p:ext uri="{D42A27DB-BD31-4B8C-83A1-F6EECF244321}">
                <p14:modId xmlns:p14="http://schemas.microsoft.com/office/powerpoint/2010/main" val="4155708654"/>
              </p:ext>
            </p:extLst>
          </p:nvPr>
        </p:nvGraphicFramePr>
        <p:xfrm>
          <a:off x="1105989" y="1785259"/>
          <a:ext cx="10519953" cy="490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98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solidFill>
                  <a:schemeClr val="tx2">
                    <a:lumMod val="50000"/>
                    <a:lumOff val="50000"/>
                  </a:schemeClr>
                </a:solidFill>
              </a:rPr>
              <a:t>市子連</a:t>
            </a:r>
            <a:r>
              <a:rPr lang="ja-JP" altLang="en-US" sz="8000" dirty="0"/>
              <a:t>加入のメリット</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012733"/>
            <a:ext cx="10030612" cy="4511295"/>
          </a:xfrm>
        </p:spPr>
        <p:txBody>
          <a:bodyPr rtlCol="0">
            <a:normAutofit/>
          </a:bodyPr>
          <a:lstStyle/>
          <a:p>
            <a:pPr marL="0" indent="0">
              <a:buNone/>
            </a:pPr>
            <a:r>
              <a:rPr lang="ja-JP" altLang="en-US" sz="4400" dirty="0"/>
              <a:t>・安全共済会</a:t>
            </a:r>
            <a:r>
              <a:rPr lang="en-US" altLang="ja-JP" sz="4400" dirty="0"/>
              <a:t>(</a:t>
            </a:r>
            <a:r>
              <a:rPr lang="ja-JP" altLang="en-US" sz="4400" dirty="0"/>
              <a:t>保険</a:t>
            </a:r>
            <a:r>
              <a:rPr lang="en-US" altLang="ja-JP" sz="4400" dirty="0"/>
              <a:t>)</a:t>
            </a:r>
            <a:r>
              <a:rPr lang="ja-JP" altLang="en-US" sz="4400" dirty="0"/>
              <a:t>への加入（無料）</a:t>
            </a:r>
            <a:endParaRPr lang="en-US" altLang="ja-JP" sz="4400" dirty="0"/>
          </a:p>
          <a:p>
            <a:pPr marL="0" indent="0">
              <a:buNone/>
            </a:pPr>
            <a:r>
              <a:rPr lang="ja-JP" altLang="en-US" sz="4400" dirty="0"/>
              <a:t>・単位子ども会への給付金を支給</a:t>
            </a:r>
            <a:endParaRPr lang="en-US" altLang="ja-JP" sz="4400" dirty="0"/>
          </a:p>
          <a:p>
            <a:pPr marL="0" indent="0">
              <a:buNone/>
            </a:pPr>
            <a:r>
              <a:rPr lang="ja-JP" altLang="en-US" sz="4400" dirty="0"/>
              <a:t>・市子連備品を借りることができる。</a:t>
            </a:r>
            <a:endParaRPr lang="en-US" altLang="ja-JP" sz="4400" dirty="0"/>
          </a:p>
          <a:p>
            <a:pPr marL="0" indent="0">
              <a:buNone/>
            </a:pPr>
            <a:r>
              <a:rPr lang="ja-JP" altLang="en-US" sz="4400" dirty="0"/>
              <a:t>（遊び道具、プロジェクターなど）</a:t>
            </a:r>
            <a:endParaRPr lang="en-US" altLang="ja-JP" sz="4400" dirty="0"/>
          </a:p>
          <a:p>
            <a:pPr marL="0" indent="0">
              <a:buNone/>
            </a:pPr>
            <a:r>
              <a:rPr lang="ja-JP" altLang="en-US" sz="4400" dirty="0"/>
              <a:t>・他の子ども会と情報交換ができる。</a:t>
            </a:r>
            <a:endParaRPr lang="en-US" altLang="ja-JP" sz="4400" dirty="0"/>
          </a:p>
        </p:txBody>
      </p:sp>
    </p:spTree>
    <p:extLst>
      <p:ext uri="{BB962C8B-B14F-4D97-AF65-F5344CB8AC3E}">
        <p14:creationId xmlns:p14="http://schemas.microsoft.com/office/powerpoint/2010/main" val="293991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子ども会の活動事例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141146" y="2501038"/>
            <a:ext cx="10443933" cy="3593591"/>
          </a:xfrm>
        </p:spPr>
        <p:txBody>
          <a:bodyPr rtlCol="0">
            <a:normAutofit/>
          </a:bodyPr>
          <a:lstStyle/>
          <a:p>
            <a:pPr marL="0" indent="0">
              <a:buNone/>
            </a:pPr>
            <a:r>
              <a:rPr lang="ja-JP" altLang="en-US" sz="4400" dirty="0"/>
              <a:t>・豊川市子連のホームページ</a:t>
            </a:r>
            <a:endParaRPr lang="en-US" altLang="ja-JP" sz="4400" dirty="0"/>
          </a:p>
          <a:p>
            <a:pPr marL="0" indent="0">
              <a:buNone/>
            </a:pPr>
            <a:endParaRPr lang="en-US" altLang="ja-JP" sz="4400" dirty="0"/>
          </a:p>
          <a:p>
            <a:pPr marL="0" indent="0">
              <a:buNone/>
            </a:pPr>
            <a:r>
              <a:rPr lang="ja-JP" altLang="en-US" sz="4400" dirty="0"/>
              <a:t>・愛知県子ども会連絡協議会のホームページ</a:t>
            </a:r>
            <a:endParaRPr lang="en-US" altLang="ja-JP" sz="4400" dirty="0"/>
          </a:p>
        </p:txBody>
      </p:sp>
    </p:spTree>
    <p:extLst>
      <p:ext uri="{BB962C8B-B14F-4D97-AF65-F5344CB8AC3E}">
        <p14:creationId xmlns:p14="http://schemas.microsoft.com/office/powerpoint/2010/main" val="291374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長方形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フリーフォーム:図形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6" name="長方形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AA3CBCD6-EAB9-4FFF-BE53-A44BD32B7288}"/>
              </a:ext>
            </a:extLst>
          </p:cNvPr>
          <p:cNvSpPr>
            <a:spLocks noGrp="1"/>
          </p:cNvSpPr>
          <p:nvPr>
            <p:ph type="title"/>
          </p:nvPr>
        </p:nvSpPr>
        <p:spPr>
          <a:xfrm>
            <a:off x="369958" y="686689"/>
            <a:ext cx="6326118" cy="5847461"/>
          </a:xfrm>
        </p:spPr>
        <p:txBody>
          <a:bodyPr rtlCol="0" anchor="t">
            <a:normAutofit/>
          </a:bodyPr>
          <a:lstStyle/>
          <a:p>
            <a:pPr rtl="0"/>
            <a:r>
              <a:rPr lang="ja-JP" altLang="en-US" sz="5400" dirty="0">
                <a:solidFill>
                  <a:srgbClr val="2A1A00"/>
                </a:solidFill>
              </a:rPr>
              <a:t>子ども会の</a:t>
            </a:r>
            <a:br>
              <a:rPr lang="en-US" altLang="ja-JP" sz="5400" dirty="0">
                <a:solidFill>
                  <a:srgbClr val="2A1A00"/>
                </a:solidFill>
              </a:rPr>
            </a:br>
            <a:r>
              <a:rPr lang="ja-JP" altLang="en-US" sz="5400" dirty="0">
                <a:solidFill>
                  <a:srgbClr val="2A1A00"/>
                </a:solidFill>
              </a:rPr>
              <a:t>活動事例</a:t>
            </a:r>
            <a:br>
              <a:rPr lang="en-US" altLang="ja-JP" sz="5400" dirty="0">
                <a:solidFill>
                  <a:srgbClr val="2A1A00"/>
                </a:solidFill>
              </a:rPr>
            </a:br>
            <a:r>
              <a:rPr lang="ja-JP" altLang="en-US" sz="5400" dirty="0">
                <a:solidFill>
                  <a:srgbClr val="2A1A00"/>
                </a:solidFill>
              </a:rPr>
              <a:t>随時募集中！！</a:t>
            </a:r>
            <a:br>
              <a:rPr lang="en-US" altLang="ja-JP" sz="5400" dirty="0">
                <a:solidFill>
                  <a:srgbClr val="2A1A00"/>
                </a:solidFill>
              </a:rPr>
            </a:br>
            <a:br>
              <a:rPr lang="en-US" altLang="ja-JP" sz="5400" dirty="0">
                <a:solidFill>
                  <a:srgbClr val="2A1A00"/>
                </a:solidFill>
              </a:rPr>
            </a:br>
            <a:r>
              <a:rPr lang="ja-JP" altLang="en-US" sz="5400" dirty="0">
                <a:solidFill>
                  <a:srgbClr val="2A1A00"/>
                </a:solidFill>
              </a:rPr>
              <a:t>取材して</a:t>
            </a:r>
            <a:r>
              <a:rPr lang="en-US" altLang="ja-JP" sz="5400" dirty="0">
                <a:solidFill>
                  <a:srgbClr val="2A1A00"/>
                </a:solidFill>
              </a:rPr>
              <a:t>OK</a:t>
            </a:r>
            <a:r>
              <a:rPr lang="ja-JP" altLang="en-US" sz="5400" dirty="0">
                <a:solidFill>
                  <a:srgbClr val="2A1A00"/>
                </a:solidFill>
              </a:rPr>
              <a:t>な</a:t>
            </a:r>
            <a:br>
              <a:rPr lang="en-US" altLang="ja-JP" sz="5400" dirty="0">
                <a:solidFill>
                  <a:srgbClr val="2A1A00"/>
                </a:solidFill>
              </a:rPr>
            </a:br>
            <a:r>
              <a:rPr lang="ja-JP" altLang="en-US" sz="5400" dirty="0">
                <a:solidFill>
                  <a:srgbClr val="2A1A00"/>
                </a:solidFill>
              </a:rPr>
              <a:t>活動がありましたら</a:t>
            </a:r>
            <a:br>
              <a:rPr lang="en-US" altLang="ja-JP" sz="5400" dirty="0">
                <a:solidFill>
                  <a:srgbClr val="2A1A00"/>
                </a:solidFill>
              </a:rPr>
            </a:br>
            <a:r>
              <a:rPr lang="ja-JP" altLang="en-US" sz="5400" dirty="0">
                <a:solidFill>
                  <a:srgbClr val="2A1A00"/>
                </a:solidFill>
              </a:rPr>
              <a:t>ご連絡を！</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150" y="3565334"/>
            <a:ext cx="3467100" cy="293547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327" y="1969264"/>
            <a:ext cx="2528887" cy="272656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376" y="2"/>
            <a:ext cx="2886075" cy="2610295"/>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1" y="5133975"/>
            <a:ext cx="1262062" cy="1572662"/>
          </a:xfrm>
          <a:prstGeom prst="rect">
            <a:avLst/>
          </a:prstGeom>
        </p:spPr>
      </p:pic>
    </p:spTree>
    <p:extLst>
      <p:ext uri="{BB962C8B-B14F-4D97-AF65-F5344CB8AC3E}">
        <p14:creationId xmlns:p14="http://schemas.microsoft.com/office/powerpoint/2010/main" val="416519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913200" y="382385"/>
            <a:ext cx="11278801" cy="1630346"/>
          </a:xfrm>
        </p:spPr>
        <p:txBody>
          <a:bodyPr rtlCol="0">
            <a:normAutofit/>
          </a:bodyPr>
          <a:lstStyle/>
          <a:p>
            <a:pPr rtl="0"/>
            <a:r>
              <a:rPr lang="en-US" altLang="ja-JP" sz="8000" dirty="0"/>
              <a:t>(1)</a:t>
            </a:r>
            <a:r>
              <a:rPr lang="ja-JP" altLang="en-US" sz="8000" dirty="0"/>
              <a:t>子ども会とは？まとめ</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100479" y="1971153"/>
            <a:ext cx="10178322" cy="4886849"/>
          </a:xfrm>
        </p:spPr>
        <p:txBody>
          <a:bodyPr rtlCol="0">
            <a:normAutofit/>
          </a:bodyPr>
          <a:lstStyle/>
          <a:p>
            <a:pPr marL="0" indent="0">
              <a:lnSpc>
                <a:spcPct val="100000"/>
              </a:lnSpc>
              <a:buNone/>
            </a:pPr>
            <a:r>
              <a:rPr lang="ja-JP" altLang="en-US" sz="4400" dirty="0"/>
              <a:t>・子ども会は、異年齢の子どもが集まり、</a:t>
            </a:r>
            <a:endParaRPr lang="en-US" altLang="ja-JP" sz="4400" dirty="0"/>
          </a:p>
          <a:p>
            <a:pPr marL="0" indent="0">
              <a:lnSpc>
                <a:spcPct val="100000"/>
              </a:lnSpc>
              <a:buNone/>
            </a:pPr>
            <a:r>
              <a:rPr lang="ja-JP" altLang="en-US" sz="4400" dirty="0"/>
              <a:t>　遊びを中心とした様々な活動を行う。</a:t>
            </a:r>
            <a:endParaRPr lang="en-US" altLang="ja-JP" sz="4400" dirty="0"/>
          </a:p>
          <a:p>
            <a:pPr marL="0" indent="0">
              <a:lnSpc>
                <a:spcPct val="100000"/>
              </a:lnSpc>
              <a:buNone/>
            </a:pPr>
            <a:endParaRPr lang="en-US" altLang="ja-JP" sz="1100" dirty="0"/>
          </a:p>
          <a:p>
            <a:pPr marL="0" indent="0">
              <a:lnSpc>
                <a:spcPct val="100000"/>
              </a:lnSpc>
              <a:buNone/>
            </a:pPr>
            <a:r>
              <a:rPr lang="ja-JP" altLang="en-US" sz="4400" dirty="0"/>
              <a:t>・子ども会には、</a:t>
            </a:r>
            <a:endParaRPr lang="en-US" altLang="ja-JP" sz="4400" dirty="0"/>
          </a:p>
          <a:p>
            <a:pPr marL="0" indent="0">
              <a:lnSpc>
                <a:spcPct val="100000"/>
              </a:lnSpc>
              <a:buNone/>
            </a:pPr>
            <a:r>
              <a:rPr lang="ja-JP" altLang="en-US" sz="4400" dirty="0"/>
              <a:t>　子どもの成長だけではないメリットがある。</a:t>
            </a:r>
            <a:endParaRPr lang="en-US" altLang="ja-JP" sz="4400" dirty="0"/>
          </a:p>
          <a:p>
            <a:pPr marL="0" indent="0">
              <a:lnSpc>
                <a:spcPct val="100000"/>
              </a:lnSpc>
              <a:buNone/>
            </a:pPr>
            <a:endParaRPr lang="en-US" altLang="ja-JP" sz="1100" dirty="0"/>
          </a:p>
          <a:p>
            <a:pPr marL="0" indent="0">
              <a:lnSpc>
                <a:spcPct val="100000"/>
              </a:lnSpc>
              <a:buNone/>
            </a:pPr>
            <a:r>
              <a:rPr lang="ja-JP" altLang="en-US" sz="4400" dirty="0"/>
              <a:t>・市子連にも加入のメリットがある。</a:t>
            </a:r>
          </a:p>
        </p:txBody>
      </p:sp>
    </p:spTree>
    <p:extLst>
      <p:ext uri="{BB962C8B-B14F-4D97-AF65-F5344CB8AC3E}">
        <p14:creationId xmlns:p14="http://schemas.microsoft.com/office/powerpoint/2010/main" val="287600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30312" y="2847353"/>
            <a:ext cx="8861072" cy="2092411"/>
          </a:xfrm>
        </p:spPr>
        <p:txBody>
          <a:bodyPr>
            <a:normAutofit/>
          </a:bodyPr>
          <a:lstStyle/>
          <a:p>
            <a:r>
              <a:rPr lang="en-US" altLang="ja-JP" sz="7200" dirty="0"/>
              <a:t>(</a:t>
            </a:r>
            <a:r>
              <a:rPr lang="ja-JP" altLang="en-US" sz="7200" dirty="0"/>
              <a:t>２</a:t>
            </a:r>
            <a:r>
              <a:rPr lang="en-US" altLang="ja-JP" sz="7200" dirty="0"/>
              <a:t>)</a:t>
            </a:r>
            <a:r>
              <a:rPr lang="ja-JP" altLang="en-US" sz="7200" dirty="0"/>
              <a:t>Ｋ　Ｙ　Ｔ　を</a:t>
            </a:r>
            <a:br>
              <a:rPr lang="en-US" altLang="ja-JP" sz="7200" dirty="0"/>
            </a:br>
            <a:r>
              <a:rPr lang="ja-JP" altLang="en-US" sz="7200" dirty="0"/>
              <a:t>　　　すすめる理由</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
        <p:nvSpPr>
          <p:cNvPr id="4" name="テキスト ボックス 3"/>
          <p:cNvSpPr txBox="1"/>
          <p:nvPr/>
        </p:nvSpPr>
        <p:spPr>
          <a:xfrm>
            <a:off x="5353760" y="2441224"/>
            <a:ext cx="6838240" cy="523220"/>
          </a:xfrm>
          <a:prstGeom prst="rect">
            <a:avLst/>
          </a:prstGeom>
          <a:noFill/>
        </p:spPr>
        <p:txBody>
          <a:bodyPr wrap="square" rtlCol="0">
            <a:spAutoFit/>
          </a:bodyPr>
          <a:lstStyle/>
          <a:p>
            <a:r>
              <a:rPr kumimoji="1" lang="ja-JP" altLang="en-US" sz="2800" b="1" dirty="0"/>
              <a:t>危険 　　予知 　トレーニング</a:t>
            </a:r>
          </a:p>
        </p:txBody>
      </p:sp>
    </p:spTree>
    <p:extLst>
      <p:ext uri="{BB962C8B-B14F-4D97-AF65-F5344CB8AC3E}">
        <p14:creationId xmlns:p14="http://schemas.microsoft.com/office/powerpoint/2010/main" val="330460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ＫＹＴ研修アニメ</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1"/>
            <a:ext cx="10178322" cy="4010296"/>
          </a:xfrm>
        </p:spPr>
        <p:txBody>
          <a:bodyPr rtlCol="0">
            <a:normAutofit fontScale="92500" lnSpcReduction="20000"/>
          </a:bodyPr>
          <a:lstStyle/>
          <a:p>
            <a:pPr marL="0" indent="0">
              <a:buNone/>
            </a:pPr>
            <a:r>
              <a:rPr lang="en-US" altLang="ja-JP" sz="4400" dirty="0"/>
              <a:t>※</a:t>
            </a:r>
            <a:r>
              <a:rPr lang="ja-JP" altLang="en-US" sz="4400" dirty="0"/>
              <a:t>ＫＹＴ研修アニメ「ＫＹＴについて学ぼう！」</a:t>
            </a:r>
            <a:endParaRPr lang="en-US" altLang="ja-JP" sz="4400" dirty="0"/>
          </a:p>
          <a:p>
            <a:pPr marL="0" indent="0">
              <a:buNone/>
            </a:pPr>
            <a:r>
              <a:rPr lang="ja-JP" altLang="en-US" sz="4400" dirty="0"/>
              <a:t>を視聴します。</a:t>
            </a:r>
            <a:endParaRPr lang="en-US" altLang="ja-JP" sz="4400" dirty="0"/>
          </a:p>
          <a:p>
            <a:pPr marL="0" indent="0">
              <a:buNone/>
            </a:pPr>
            <a:endParaRPr lang="en-US" altLang="ja-JP" sz="4400" dirty="0"/>
          </a:p>
          <a:p>
            <a:pPr marL="0" indent="0">
              <a:buNone/>
            </a:pPr>
            <a:r>
              <a:rPr lang="ja-JP" altLang="en-US" sz="4400" dirty="0"/>
              <a:t>（子ども会で</a:t>
            </a:r>
            <a:r>
              <a:rPr lang="en-US" altLang="ja-JP" sz="4400" dirty="0"/>
              <a:t>KYT</a:t>
            </a:r>
            <a:r>
              <a:rPr lang="ja-JP" altLang="en-US" sz="4400" dirty="0"/>
              <a:t>を実施する際、子どもたちに</a:t>
            </a:r>
            <a:r>
              <a:rPr lang="en-US" altLang="ja-JP" sz="4400" dirty="0"/>
              <a:t>KYT</a:t>
            </a:r>
            <a:r>
              <a:rPr lang="ja-JP" altLang="en-US" sz="4400" dirty="0"/>
              <a:t>を理解してもらうために、みんなで視聴することをオススメします。）</a:t>
            </a:r>
          </a:p>
        </p:txBody>
      </p:sp>
    </p:spTree>
    <p:extLst>
      <p:ext uri="{BB962C8B-B14F-4D97-AF65-F5344CB8AC3E}">
        <p14:creationId xmlns:p14="http://schemas.microsoft.com/office/powerpoint/2010/main" val="392978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9859" y="1918241"/>
            <a:ext cx="8839199" cy="2092411"/>
          </a:xfrm>
        </p:spPr>
        <p:txBody>
          <a:bodyPr>
            <a:normAutofit/>
          </a:bodyPr>
          <a:lstStyle/>
          <a:p>
            <a:r>
              <a:rPr lang="en-US" altLang="ja-JP" sz="7200" dirty="0"/>
              <a:t>(1)</a:t>
            </a:r>
            <a:r>
              <a:rPr lang="ja-JP" altLang="en-US" sz="7200" dirty="0"/>
              <a:t>子ども会とは？</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Tree>
    <p:extLst>
      <p:ext uri="{BB962C8B-B14F-4D97-AF65-F5344CB8AC3E}">
        <p14:creationId xmlns:p14="http://schemas.microsoft.com/office/powerpoint/2010/main" val="42042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en-US" altLang="ja-JP" sz="8000" dirty="0"/>
              <a:t>KYT</a:t>
            </a:r>
            <a:r>
              <a:rPr lang="ja-JP" altLang="en-US" sz="8000" dirty="0"/>
              <a:t>をすすめる理由</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1"/>
            <a:ext cx="10178322" cy="4010296"/>
          </a:xfrm>
        </p:spPr>
        <p:txBody>
          <a:bodyPr rtlCol="0">
            <a:normAutofit/>
          </a:bodyPr>
          <a:lstStyle/>
          <a:p>
            <a:pPr marL="0" indent="0">
              <a:buNone/>
            </a:pPr>
            <a:r>
              <a:rPr lang="ja-JP" altLang="en-US" sz="4400" dirty="0"/>
              <a:t>①子ども会には事故の可能性がある。</a:t>
            </a:r>
            <a:endParaRPr lang="en-US" altLang="ja-JP" sz="4400" dirty="0"/>
          </a:p>
          <a:p>
            <a:pPr marL="0" indent="0">
              <a:buNone/>
            </a:pPr>
            <a:r>
              <a:rPr lang="ja-JP" altLang="en-US" sz="4400" dirty="0"/>
              <a:t>②子どもに危険回避能力を身に着けてほしい。</a:t>
            </a:r>
            <a:endParaRPr lang="en-US" altLang="ja-JP" sz="4400" dirty="0"/>
          </a:p>
          <a:p>
            <a:pPr marL="0" indent="0">
              <a:buNone/>
            </a:pPr>
            <a:r>
              <a:rPr lang="ja-JP" altLang="en-US" sz="4400" dirty="0"/>
              <a:t>③育成者を守るために実施してほしい。</a:t>
            </a:r>
          </a:p>
        </p:txBody>
      </p:sp>
    </p:spTree>
    <p:extLst>
      <p:ext uri="{BB962C8B-B14F-4D97-AF65-F5344CB8AC3E}">
        <p14:creationId xmlns:p14="http://schemas.microsoft.com/office/powerpoint/2010/main" val="172121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①子ども会には事故の可能</a:t>
            </a:r>
            <a:br>
              <a:rPr lang="en-US" altLang="ja-JP" sz="8000" dirty="0"/>
            </a:br>
            <a:r>
              <a:rPr lang="ja-JP" altLang="en-US" sz="8000" dirty="0"/>
              <a:t>　 性がある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・活動を行う以上は事故の可能性がある。</a:t>
            </a:r>
            <a:endParaRPr lang="en-US" altLang="ja-JP" sz="4400" dirty="0"/>
          </a:p>
          <a:p>
            <a:pPr marL="0" indent="0">
              <a:buNone/>
            </a:pPr>
            <a:r>
              <a:rPr lang="ja-JP" altLang="en-US" sz="4400" dirty="0"/>
              <a:t>・大人にも子どもにも、事故の危険があること</a:t>
            </a:r>
            <a:endParaRPr lang="en-US" altLang="ja-JP" sz="4400" dirty="0"/>
          </a:p>
          <a:p>
            <a:pPr marL="0" indent="0">
              <a:buNone/>
            </a:pPr>
            <a:r>
              <a:rPr lang="ja-JP" altLang="en-US" sz="4400" dirty="0"/>
              <a:t>　を理解してもらう必要がある。</a:t>
            </a:r>
          </a:p>
        </p:txBody>
      </p:sp>
    </p:spTree>
    <p:extLst>
      <p:ext uri="{BB962C8B-B14F-4D97-AF65-F5344CB8AC3E}">
        <p14:creationId xmlns:p14="http://schemas.microsoft.com/office/powerpoint/2010/main" val="21867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②子どもに危険回避能力を身に着けてほしい</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 「危ないからやらない」では、子どもの成長に</a:t>
            </a:r>
            <a:endParaRPr lang="en-US" altLang="ja-JP" sz="4400" dirty="0"/>
          </a:p>
          <a:p>
            <a:pPr marL="0" indent="0">
              <a:buNone/>
            </a:pPr>
            <a:r>
              <a:rPr lang="ja-JP" altLang="en-US" sz="4400" dirty="0"/>
              <a:t>　ならない。</a:t>
            </a:r>
            <a:endParaRPr lang="en-US" altLang="ja-JP" sz="4400" dirty="0"/>
          </a:p>
          <a:p>
            <a:pPr marL="0" indent="0">
              <a:buNone/>
            </a:pPr>
            <a:r>
              <a:rPr lang="ja-JP" altLang="en-US" sz="4400" dirty="0"/>
              <a:t>・「危険に気を付ける力」をつけて、自分の身</a:t>
            </a:r>
            <a:endParaRPr lang="en-US" altLang="ja-JP" sz="4400" dirty="0"/>
          </a:p>
          <a:p>
            <a:pPr marL="0" indent="0">
              <a:buNone/>
            </a:pPr>
            <a:r>
              <a:rPr lang="ja-JP" altLang="en-US" sz="4400" dirty="0"/>
              <a:t>　を守ることを考えてほしい。</a:t>
            </a:r>
          </a:p>
        </p:txBody>
      </p:sp>
    </p:spTree>
    <p:extLst>
      <p:ext uri="{BB962C8B-B14F-4D97-AF65-F5344CB8AC3E}">
        <p14:creationId xmlns:p14="http://schemas.microsoft.com/office/powerpoint/2010/main" val="113825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③育成者を守るために実施してほしい</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・事故が起こったとき、育成者が責任を問われ</a:t>
            </a:r>
            <a:endParaRPr lang="en-US" altLang="ja-JP" sz="4400" dirty="0"/>
          </a:p>
          <a:p>
            <a:pPr marL="0" indent="0">
              <a:buNone/>
            </a:pPr>
            <a:r>
              <a:rPr lang="ja-JP" altLang="en-US" sz="4400" dirty="0"/>
              <a:t>　る可能性がある。</a:t>
            </a:r>
            <a:endParaRPr lang="en-US" altLang="ja-JP" sz="4400" dirty="0"/>
          </a:p>
          <a:p>
            <a:pPr marL="0" indent="0">
              <a:buNone/>
            </a:pPr>
            <a:r>
              <a:rPr lang="ja-JP" altLang="en-US" sz="4400" dirty="0"/>
              <a:t>・ＫＹＴを行うことで、安全対策を講じていた</a:t>
            </a:r>
            <a:endParaRPr lang="en-US" altLang="ja-JP" sz="4400" dirty="0"/>
          </a:p>
          <a:p>
            <a:pPr marL="0" indent="0">
              <a:buNone/>
            </a:pPr>
            <a:r>
              <a:rPr lang="ja-JP" altLang="en-US" sz="4400" dirty="0"/>
              <a:t>　証拠になる。</a:t>
            </a:r>
          </a:p>
        </p:txBody>
      </p:sp>
    </p:spTree>
    <p:extLst>
      <p:ext uri="{BB962C8B-B14F-4D97-AF65-F5344CB8AC3E}">
        <p14:creationId xmlns:p14="http://schemas.microsoft.com/office/powerpoint/2010/main" val="373165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en-US" altLang="ja-JP" sz="8000" dirty="0"/>
              <a:t>※</a:t>
            </a:r>
            <a:r>
              <a:rPr lang="ja-JP" altLang="en-US" sz="8000" dirty="0"/>
              <a:t>安全共済会について</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1856937"/>
            <a:ext cx="10178322" cy="4829695"/>
          </a:xfrm>
        </p:spPr>
        <p:txBody>
          <a:bodyPr rtlCol="0">
            <a:normAutofit/>
          </a:bodyPr>
          <a:lstStyle/>
          <a:p>
            <a:pPr marL="0" indent="0">
              <a:buNone/>
            </a:pPr>
            <a:r>
              <a:rPr lang="ja-JP" altLang="en-US" sz="4400" dirty="0"/>
              <a:t>・保障されるのは「年間行事計画」に記載された事業のみ</a:t>
            </a:r>
            <a:endParaRPr lang="en-US" altLang="ja-JP" sz="4400" dirty="0"/>
          </a:p>
          <a:p>
            <a:pPr marL="0" indent="0">
              <a:buNone/>
            </a:pPr>
            <a:r>
              <a:rPr lang="ja-JP" altLang="en-US" sz="4400" dirty="0"/>
              <a:t>・「事故第一報報告書」にはＫＹＴ実施の有無を書く欄がある</a:t>
            </a:r>
          </a:p>
        </p:txBody>
      </p:sp>
    </p:spTree>
    <p:extLst>
      <p:ext uri="{BB962C8B-B14F-4D97-AF65-F5344CB8AC3E}">
        <p14:creationId xmlns:p14="http://schemas.microsoft.com/office/powerpoint/2010/main" val="414095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子ども会にはどんな事故がある？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462693" y="2744706"/>
            <a:ext cx="10178322" cy="3291840"/>
          </a:xfrm>
        </p:spPr>
        <p:txBody>
          <a:bodyPr rtlCol="0">
            <a:normAutofit/>
          </a:bodyPr>
          <a:lstStyle/>
          <a:p>
            <a:pPr marL="0" indent="0">
              <a:buNone/>
            </a:pPr>
            <a:r>
              <a:rPr lang="en-US" altLang="ja-JP" sz="4400" dirty="0"/>
              <a:t>R5</a:t>
            </a:r>
            <a:r>
              <a:rPr lang="ja-JP" altLang="en-US" sz="4400" dirty="0"/>
              <a:t>年度市子連への事故報告件数　２件</a:t>
            </a:r>
            <a:endParaRPr lang="en-US" altLang="ja-JP" sz="4400" dirty="0"/>
          </a:p>
          <a:p>
            <a:pPr marL="0" indent="0">
              <a:buNone/>
            </a:pPr>
            <a:endParaRPr lang="en-US" altLang="ja-JP" sz="2400" dirty="0"/>
          </a:p>
          <a:p>
            <a:pPr marL="0" indent="0">
              <a:buNone/>
            </a:pPr>
            <a:r>
              <a:rPr lang="ja-JP" altLang="en-US" sz="4400" dirty="0"/>
              <a:t>・バスケットボール練習中に指の靱帯損傷</a:t>
            </a:r>
            <a:endParaRPr lang="en-US" altLang="ja-JP" sz="4400" dirty="0"/>
          </a:p>
          <a:p>
            <a:pPr marL="0" indent="0">
              <a:buNone/>
            </a:pPr>
            <a:r>
              <a:rPr lang="ja-JP" altLang="en-US" sz="4400" dirty="0"/>
              <a:t>・指にトゲが刺さる　　　　</a:t>
            </a:r>
            <a:endParaRPr lang="en-US" altLang="ja-JP" sz="4400" dirty="0"/>
          </a:p>
        </p:txBody>
      </p:sp>
    </p:spTree>
    <p:extLst>
      <p:ext uri="{BB962C8B-B14F-4D97-AF65-F5344CB8AC3E}">
        <p14:creationId xmlns:p14="http://schemas.microsoft.com/office/powerpoint/2010/main" val="201396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t>安全な活動のために</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152359"/>
            <a:ext cx="10178322" cy="4534273"/>
          </a:xfrm>
        </p:spPr>
        <p:txBody>
          <a:bodyPr rtlCol="0">
            <a:normAutofit/>
          </a:bodyPr>
          <a:lstStyle/>
          <a:p>
            <a:pPr marL="0" indent="0">
              <a:buNone/>
            </a:pPr>
            <a:r>
              <a:rPr lang="ja-JP" altLang="en-US" sz="4400" dirty="0"/>
              <a:t>・できる限りＫＹＴを実施する</a:t>
            </a:r>
            <a:endParaRPr lang="en-US" altLang="ja-JP" sz="4400" dirty="0"/>
          </a:p>
          <a:p>
            <a:pPr marL="0" indent="0">
              <a:buNone/>
            </a:pPr>
            <a:r>
              <a:rPr lang="ja-JP" altLang="en-US" sz="4400" dirty="0"/>
              <a:t>・計画を必ず立てる</a:t>
            </a:r>
            <a:endParaRPr lang="en-US" altLang="ja-JP" sz="4400" dirty="0"/>
          </a:p>
          <a:p>
            <a:pPr marL="0" indent="0">
              <a:buNone/>
            </a:pPr>
            <a:r>
              <a:rPr lang="ja-JP" altLang="en-US" sz="4400" dirty="0"/>
              <a:t>・記録</a:t>
            </a:r>
            <a:r>
              <a:rPr lang="en-US" altLang="ja-JP" sz="4400" dirty="0"/>
              <a:t>(</a:t>
            </a:r>
            <a:r>
              <a:rPr lang="ja-JP" altLang="en-US" sz="4400" dirty="0"/>
              <a:t>紙、写真、スクリーンショット等</a:t>
            </a:r>
            <a:r>
              <a:rPr lang="en-US" altLang="ja-JP" sz="4400" dirty="0"/>
              <a:t>)</a:t>
            </a:r>
            <a:r>
              <a:rPr lang="ja-JP" altLang="en-US" sz="4400" dirty="0"/>
              <a:t>を残す</a:t>
            </a:r>
            <a:endParaRPr lang="en-US" altLang="ja-JP" sz="4400" dirty="0"/>
          </a:p>
          <a:p>
            <a:pPr marL="0" indent="0">
              <a:buNone/>
            </a:pPr>
            <a:r>
              <a:rPr lang="ja-JP" altLang="en-US" sz="4400" dirty="0"/>
              <a:t>・反省会を行う</a:t>
            </a:r>
            <a:endParaRPr lang="en-US" altLang="ja-JP" sz="4400" dirty="0"/>
          </a:p>
          <a:p>
            <a:pPr marL="0" indent="0">
              <a:buNone/>
            </a:pPr>
            <a:r>
              <a:rPr lang="ja-JP" altLang="en-US" sz="4400" dirty="0"/>
              <a:t>・役員内で常に情報共有する</a:t>
            </a:r>
            <a:endParaRPr lang="en-US" altLang="ja-JP" sz="4400" dirty="0"/>
          </a:p>
        </p:txBody>
      </p:sp>
    </p:spTree>
    <p:extLst>
      <p:ext uri="{BB962C8B-B14F-4D97-AF65-F5344CB8AC3E}">
        <p14:creationId xmlns:p14="http://schemas.microsoft.com/office/powerpoint/2010/main" val="56546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en-US" altLang="ja-JP" sz="8000" dirty="0"/>
              <a:t>KYT</a:t>
            </a:r>
            <a:r>
              <a:rPr lang="ja-JP" altLang="en-US" sz="8000" dirty="0"/>
              <a:t>の流れ</a:t>
            </a:r>
          </a:p>
        </p:txBody>
      </p:sp>
      <p:graphicFrame>
        <p:nvGraphicFramePr>
          <p:cNvPr id="4" name="コンテンツ プレースホルダー 3">
            <a:extLst>
              <a:ext uri="{FF2B5EF4-FFF2-40B4-BE49-F238E27FC236}">
                <a16:creationId xmlns:a16="http://schemas.microsoft.com/office/drawing/2014/main" id="{89DFC9D0-7AFD-40B2-A41F-13DB3F14475E}"/>
              </a:ext>
            </a:extLst>
          </p:cNvPr>
          <p:cNvGraphicFramePr>
            <a:graphicFrameLocks noGrp="1"/>
          </p:cNvGraphicFramePr>
          <p:nvPr>
            <p:ph idx="1"/>
            <p:extLst>
              <p:ext uri="{D42A27DB-BD31-4B8C-83A1-F6EECF244321}">
                <p14:modId xmlns:p14="http://schemas.microsoft.com/office/powerpoint/2010/main" val="3736393857"/>
              </p:ext>
            </p:extLst>
          </p:nvPr>
        </p:nvGraphicFramePr>
        <p:xfrm>
          <a:off x="844063" y="1805976"/>
          <a:ext cx="10961843" cy="439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図 7" descr="ダイアグラム&#10;&#10;自動的に生成された説明">
            <a:extLst>
              <a:ext uri="{FF2B5EF4-FFF2-40B4-BE49-F238E27FC236}">
                <a16:creationId xmlns:a16="http://schemas.microsoft.com/office/drawing/2014/main" id="{6AAF4297-6C48-487D-8401-B57BB265C3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2452" y="3706620"/>
            <a:ext cx="1954851" cy="1630346"/>
          </a:xfrm>
          <a:prstGeom prst="rect">
            <a:avLst/>
          </a:prstGeom>
          <a:ln>
            <a:solidFill>
              <a:schemeClr val="tx1"/>
            </a:solidFill>
          </a:ln>
        </p:spPr>
      </p:pic>
      <p:pic>
        <p:nvPicPr>
          <p:cNvPr id="6" name="図 5" descr="おもちゃ, 部屋 が含まれている画像&#10;&#10;自動的に生成された説明">
            <a:extLst>
              <a:ext uri="{FF2B5EF4-FFF2-40B4-BE49-F238E27FC236}">
                <a16:creationId xmlns:a16="http://schemas.microsoft.com/office/drawing/2014/main" id="{C41A3CAA-DE28-4A9B-9815-6ACED8A469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678" y="4001961"/>
            <a:ext cx="2438198" cy="2438198"/>
          </a:xfrm>
          <a:prstGeom prst="rect">
            <a:avLst/>
          </a:prstGeom>
        </p:spPr>
      </p:pic>
      <p:sp>
        <p:nvSpPr>
          <p:cNvPr id="3" name="テキスト ボックス 2">
            <a:extLst>
              <a:ext uri="{FF2B5EF4-FFF2-40B4-BE49-F238E27FC236}">
                <a16:creationId xmlns:a16="http://schemas.microsoft.com/office/drawing/2014/main" id="{502716B3-F21F-45EA-88FF-0AB83BBBA0E4}"/>
              </a:ext>
            </a:extLst>
          </p:cNvPr>
          <p:cNvSpPr txBox="1"/>
          <p:nvPr/>
        </p:nvSpPr>
        <p:spPr>
          <a:xfrm>
            <a:off x="908363" y="1406822"/>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１</a:t>
            </a:r>
          </a:p>
        </p:txBody>
      </p:sp>
      <p:sp>
        <p:nvSpPr>
          <p:cNvPr id="7" name="テキスト ボックス 6">
            <a:extLst>
              <a:ext uri="{FF2B5EF4-FFF2-40B4-BE49-F238E27FC236}">
                <a16:creationId xmlns:a16="http://schemas.microsoft.com/office/drawing/2014/main" id="{E581129C-0EAB-4377-B9CD-2DDDAC5A4A43}"/>
              </a:ext>
            </a:extLst>
          </p:cNvPr>
          <p:cNvSpPr txBox="1"/>
          <p:nvPr/>
        </p:nvSpPr>
        <p:spPr>
          <a:xfrm>
            <a:off x="4489763" y="1503021"/>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２</a:t>
            </a:r>
          </a:p>
        </p:txBody>
      </p:sp>
      <p:sp>
        <p:nvSpPr>
          <p:cNvPr id="9" name="テキスト ボックス 8">
            <a:extLst>
              <a:ext uri="{FF2B5EF4-FFF2-40B4-BE49-F238E27FC236}">
                <a16:creationId xmlns:a16="http://schemas.microsoft.com/office/drawing/2014/main" id="{0F31ECB4-D6EA-465F-9FED-07D7C627C471}"/>
              </a:ext>
            </a:extLst>
          </p:cNvPr>
          <p:cNvSpPr txBox="1"/>
          <p:nvPr/>
        </p:nvSpPr>
        <p:spPr>
          <a:xfrm>
            <a:off x="8781926" y="1498751"/>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３</a:t>
            </a:r>
          </a:p>
        </p:txBody>
      </p:sp>
      <p:sp>
        <p:nvSpPr>
          <p:cNvPr id="10" name="テキスト ボックス 9">
            <a:extLst>
              <a:ext uri="{FF2B5EF4-FFF2-40B4-BE49-F238E27FC236}">
                <a16:creationId xmlns:a16="http://schemas.microsoft.com/office/drawing/2014/main" id="{724F1A71-3049-45AC-AC4C-CC75D502A42D}"/>
              </a:ext>
            </a:extLst>
          </p:cNvPr>
          <p:cNvSpPr txBox="1"/>
          <p:nvPr/>
        </p:nvSpPr>
        <p:spPr>
          <a:xfrm>
            <a:off x="8781925" y="4283334"/>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４</a:t>
            </a:r>
          </a:p>
        </p:txBody>
      </p:sp>
      <p:sp>
        <p:nvSpPr>
          <p:cNvPr id="11" name="テキスト ボックス 10">
            <a:extLst>
              <a:ext uri="{FF2B5EF4-FFF2-40B4-BE49-F238E27FC236}">
                <a16:creationId xmlns:a16="http://schemas.microsoft.com/office/drawing/2014/main" id="{CCBC121C-89AE-4981-A3CF-EEA2A1059D5F}"/>
              </a:ext>
            </a:extLst>
          </p:cNvPr>
          <p:cNvSpPr txBox="1"/>
          <p:nvPr/>
        </p:nvSpPr>
        <p:spPr>
          <a:xfrm>
            <a:off x="4810050" y="4283333"/>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５</a:t>
            </a:r>
          </a:p>
        </p:txBody>
      </p:sp>
    </p:spTree>
    <p:extLst>
      <p:ext uri="{BB962C8B-B14F-4D97-AF65-F5344CB8AC3E}">
        <p14:creationId xmlns:p14="http://schemas.microsoft.com/office/powerpoint/2010/main" val="406799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9859" y="1918241"/>
            <a:ext cx="8839199" cy="2092411"/>
          </a:xfrm>
        </p:spPr>
        <p:txBody>
          <a:bodyPr>
            <a:normAutofit/>
          </a:bodyPr>
          <a:lstStyle/>
          <a:p>
            <a:r>
              <a:rPr lang="en-US" altLang="ja-JP" sz="7200" dirty="0"/>
              <a:t>(</a:t>
            </a:r>
            <a:r>
              <a:rPr lang="ja-JP" altLang="en-US" sz="7200" dirty="0"/>
              <a:t>３</a:t>
            </a:r>
            <a:r>
              <a:rPr lang="en-US" altLang="ja-JP" sz="7200" dirty="0"/>
              <a:t>)</a:t>
            </a:r>
            <a:r>
              <a:rPr lang="ja-JP" altLang="en-US" sz="7200" dirty="0"/>
              <a:t>ＫＹＴ実践</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Tree>
    <p:extLst>
      <p:ext uri="{BB962C8B-B14F-4D97-AF65-F5344CB8AC3E}">
        <p14:creationId xmlns:p14="http://schemas.microsoft.com/office/powerpoint/2010/main" val="8879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０　準備</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705861" cy="3593591"/>
          </a:xfrm>
        </p:spPr>
        <p:txBody>
          <a:bodyPr rtlCol="0">
            <a:normAutofit/>
          </a:bodyPr>
          <a:lstStyle/>
          <a:p>
            <a:pPr marL="0" indent="0">
              <a:buNone/>
            </a:pPr>
            <a:r>
              <a:rPr lang="ja-JP" altLang="en-US" sz="4400" dirty="0"/>
              <a:t>・司会役</a:t>
            </a:r>
            <a:r>
              <a:rPr lang="en-US" altLang="ja-JP" sz="4400" dirty="0"/>
              <a:t>(</a:t>
            </a:r>
            <a:r>
              <a:rPr lang="ja-JP" altLang="en-US" sz="4400" dirty="0"/>
              <a:t>リーダー</a:t>
            </a:r>
            <a:r>
              <a:rPr lang="en-US" altLang="ja-JP" sz="4400" dirty="0"/>
              <a:t>)</a:t>
            </a:r>
            <a:r>
              <a:rPr lang="ja-JP" altLang="en-US" sz="4400" dirty="0"/>
              <a:t>、記録係を決めてください</a:t>
            </a:r>
            <a:endParaRPr lang="en-US" altLang="ja-JP" sz="4400" dirty="0"/>
          </a:p>
          <a:p>
            <a:pPr marL="0" indent="0">
              <a:buNone/>
            </a:pPr>
            <a:r>
              <a:rPr lang="ja-JP" altLang="en-US" sz="4400" dirty="0"/>
              <a:t>・トレーニングシート</a:t>
            </a:r>
            <a:r>
              <a:rPr lang="en-US" altLang="ja-JP" sz="4400" dirty="0"/>
              <a:t>(</a:t>
            </a:r>
            <a:r>
              <a:rPr lang="ja-JP" altLang="en-US" sz="4400" dirty="0"/>
              <a:t>絵</a:t>
            </a:r>
            <a:r>
              <a:rPr lang="en-US" altLang="ja-JP" sz="4400" dirty="0"/>
              <a:t>)</a:t>
            </a:r>
            <a:r>
              <a:rPr lang="ja-JP" altLang="en-US" sz="4400" dirty="0"/>
              <a:t>はありますか？</a:t>
            </a:r>
            <a:endParaRPr lang="en-US" altLang="ja-JP" sz="4400" dirty="0"/>
          </a:p>
          <a:p>
            <a:pPr marL="0" indent="0">
              <a:buNone/>
            </a:pPr>
            <a:r>
              <a:rPr lang="ja-JP" altLang="en-US" sz="4400" dirty="0"/>
              <a:t>・書き込みシート</a:t>
            </a:r>
            <a:r>
              <a:rPr lang="en-US" altLang="ja-JP" sz="4400" dirty="0"/>
              <a:t>(</a:t>
            </a:r>
            <a:r>
              <a:rPr lang="ja-JP" altLang="en-US" sz="4400" dirty="0"/>
              <a:t>記入用紙</a:t>
            </a:r>
            <a:r>
              <a:rPr lang="en-US" altLang="ja-JP" sz="4400" dirty="0"/>
              <a:t>)</a:t>
            </a:r>
            <a:r>
              <a:rPr lang="ja-JP" altLang="en-US" sz="4400" dirty="0"/>
              <a:t>はありますか？</a:t>
            </a:r>
          </a:p>
        </p:txBody>
      </p:sp>
    </p:spTree>
    <p:extLst>
      <p:ext uri="{BB962C8B-B14F-4D97-AF65-F5344CB8AC3E}">
        <p14:creationId xmlns:p14="http://schemas.microsoft.com/office/powerpoint/2010/main" val="16656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子ども会の定義</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p:txBody>
          <a:bodyPr rtlCol="0">
            <a:normAutofit/>
          </a:bodyPr>
          <a:lstStyle/>
          <a:p>
            <a:pPr marL="0" indent="0">
              <a:buNone/>
            </a:pPr>
            <a:r>
              <a:rPr lang="ja-JP" altLang="en-US" sz="4400" dirty="0"/>
              <a:t>「子ども会」とは、子どもを構成員とする集団であり、そこに指導者と育成者が加わり成立することを確認。</a:t>
            </a:r>
            <a:endParaRPr lang="en-US" altLang="ja-JP" sz="4400" dirty="0"/>
          </a:p>
          <a:p>
            <a:pPr marL="0" indent="0">
              <a:buNone/>
            </a:pPr>
            <a:endParaRPr lang="en-US" altLang="ja-JP" sz="1400" dirty="0"/>
          </a:p>
          <a:p>
            <a:pPr marL="0" indent="0">
              <a:buNone/>
            </a:pPr>
            <a:r>
              <a:rPr lang="ja-JP" altLang="en-US" sz="4400" dirty="0"/>
              <a:t>（全国子ども会連合会ホームページより）</a:t>
            </a:r>
          </a:p>
        </p:txBody>
      </p:sp>
    </p:spTree>
    <p:extLst>
      <p:ext uri="{BB962C8B-B14F-4D97-AF65-F5344CB8AC3E}">
        <p14:creationId xmlns:p14="http://schemas.microsoft.com/office/powerpoint/2010/main" val="104040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１　危険を見つける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・トレーニングシートを見て、</a:t>
            </a:r>
            <a:endParaRPr lang="en-US" altLang="ja-JP" sz="4400" dirty="0"/>
          </a:p>
          <a:p>
            <a:pPr marL="0" indent="0">
              <a:buNone/>
            </a:pPr>
            <a:r>
              <a:rPr lang="ja-JP" altLang="en-US" sz="4400" dirty="0"/>
              <a:t>　危険なところをどんどん発言してください。</a:t>
            </a:r>
            <a:endParaRPr lang="en-US" altLang="ja-JP" sz="4400" dirty="0"/>
          </a:p>
          <a:p>
            <a:pPr marL="0" indent="0">
              <a:buNone/>
            </a:pPr>
            <a:r>
              <a:rPr lang="ja-JP" altLang="en-US" sz="4400" dirty="0"/>
              <a:t>・記録係は発言を記録してください。</a:t>
            </a:r>
            <a:endParaRPr lang="en-US" altLang="ja-JP" sz="4400" dirty="0"/>
          </a:p>
          <a:p>
            <a:pPr marL="0" indent="0">
              <a:buNone/>
            </a:pPr>
            <a:endParaRPr lang="en-US" altLang="ja-JP" sz="2800" dirty="0"/>
          </a:p>
          <a:p>
            <a:pPr marL="0" indent="0" algn="ctr">
              <a:buNone/>
            </a:pPr>
            <a:r>
              <a:rPr lang="ja-JP" altLang="en-US" sz="4800" b="1" dirty="0"/>
              <a:t>（１０分間）</a:t>
            </a:r>
          </a:p>
        </p:txBody>
      </p:sp>
    </p:spTree>
    <p:extLst>
      <p:ext uri="{BB962C8B-B14F-4D97-AF65-F5344CB8AC3E}">
        <p14:creationId xmlns:p14="http://schemas.microsoft.com/office/powerpoint/2010/main" val="366168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937833" y="255775"/>
            <a:ext cx="11071620" cy="1630346"/>
          </a:xfrm>
        </p:spPr>
        <p:txBody>
          <a:bodyPr rtlCol="0">
            <a:normAutofit fontScale="90000"/>
          </a:bodyPr>
          <a:lstStyle/>
          <a:p>
            <a:pPr rtl="0"/>
            <a:r>
              <a:rPr lang="ja-JP" altLang="en-US" sz="8000" dirty="0"/>
              <a:t>２　特に危険なものにしぼる</a:t>
            </a:r>
            <a:br>
              <a:rPr lang="ja-JP" altLang="en-US" sz="8000" dirty="0"/>
            </a:br>
            <a:endParaRPr lang="ja-JP" altLang="en-US"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011681"/>
            <a:ext cx="10443933" cy="4206240"/>
          </a:xfrm>
        </p:spPr>
        <p:txBody>
          <a:bodyPr rtlCol="0">
            <a:normAutofit/>
          </a:bodyPr>
          <a:lstStyle/>
          <a:p>
            <a:pPr marL="0" indent="0">
              <a:buNone/>
            </a:pPr>
            <a:r>
              <a:rPr lang="ja-JP" altLang="en-US" sz="4400" dirty="0"/>
              <a:t>　１で出た発言を確認し、</a:t>
            </a:r>
            <a:endParaRPr lang="en-US" altLang="ja-JP" sz="4400" dirty="0"/>
          </a:p>
          <a:p>
            <a:pPr marL="0" indent="0">
              <a:buNone/>
            </a:pPr>
            <a:r>
              <a:rPr lang="ja-JP" altLang="en-US" sz="4400" dirty="0"/>
              <a:t>　特に危険だと思うもの、</a:t>
            </a:r>
            <a:endParaRPr lang="en-US" altLang="ja-JP" sz="4400" dirty="0"/>
          </a:p>
          <a:p>
            <a:pPr marL="0" indent="0">
              <a:buNone/>
            </a:pPr>
            <a:r>
              <a:rPr lang="ja-JP" altLang="en-US" sz="4400" dirty="0"/>
              <a:t>　大きな事故につながりそうなものを</a:t>
            </a:r>
            <a:endParaRPr lang="en-US" altLang="ja-JP" sz="4400" dirty="0"/>
          </a:p>
          <a:p>
            <a:pPr marL="0" indent="0">
              <a:buNone/>
            </a:pPr>
            <a:r>
              <a:rPr lang="ja-JP" altLang="en-US" sz="4400" dirty="0"/>
              <a:t>　選んでください。</a:t>
            </a:r>
            <a:endParaRPr lang="en-US" altLang="ja-JP" sz="4400" dirty="0"/>
          </a:p>
          <a:p>
            <a:pPr marL="0" indent="0">
              <a:buNone/>
            </a:pPr>
            <a:endParaRPr lang="en-US" altLang="ja-JP" sz="2800" dirty="0"/>
          </a:p>
          <a:p>
            <a:pPr marL="0" indent="0" algn="ctr">
              <a:buNone/>
            </a:pPr>
            <a:endParaRPr lang="ja-JP" altLang="en-US" sz="4800" b="1" dirty="0"/>
          </a:p>
        </p:txBody>
      </p:sp>
    </p:spTree>
    <p:extLst>
      <p:ext uri="{BB962C8B-B14F-4D97-AF65-F5344CB8AC3E}">
        <p14:creationId xmlns:p14="http://schemas.microsoft.com/office/powerpoint/2010/main" val="246311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３　対策を考える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　２で選んだ危険について、</a:t>
            </a:r>
            <a:endParaRPr lang="en-US" altLang="ja-JP" sz="4400" dirty="0"/>
          </a:p>
          <a:p>
            <a:pPr marL="0" indent="0">
              <a:buNone/>
            </a:pPr>
            <a:r>
              <a:rPr lang="ja-JP" altLang="en-US" sz="4400" dirty="0"/>
              <a:t>　どうしたら危険がなくなるのか、</a:t>
            </a:r>
            <a:endParaRPr lang="en-US" altLang="ja-JP" sz="4400" dirty="0"/>
          </a:p>
          <a:p>
            <a:pPr marL="0" indent="0">
              <a:buNone/>
            </a:pPr>
            <a:r>
              <a:rPr lang="ja-JP" altLang="en-US" sz="4400" dirty="0"/>
              <a:t>　自分ならどう防ぐかを考えて、まとめてください。</a:t>
            </a:r>
            <a:endParaRPr lang="en-US" altLang="ja-JP" sz="4400" dirty="0"/>
          </a:p>
          <a:p>
            <a:pPr marL="0" indent="0">
              <a:buNone/>
            </a:pPr>
            <a:endParaRPr lang="en-US" altLang="ja-JP" sz="2800" dirty="0"/>
          </a:p>
        </p:txBody>
      </p:sp>
    </p:spTree>
    <p:extLst>
      <p:ext uri="{BB962C8B-B14F-4D97-AF65-F5344CB8AC3E}">
        <p14:creationId xmlns:p14="http://schemas.microsoft.com/office/powerpoint/2010/main" val="3718016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４　目標を決める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　３で立てた対策をもとに、</a:t>
            </a:r>
            <a:endParaRPr lang="en-US" altLang="ja-JP" sz="4400" dirty="0"/>
          </a:p>
          <a:p>
            <a:pPr marL="0" indent="0">
              <a:buNone/>
            </a:pPr>
            <a:r>
              <a:rPr lang="ja-JP" altLang="en-US" sz="4400" dirty="0"/>
              <a:t>　これからの活動で気を付けるべき事項、</a:t>
            </a:r>
            <a:endParaRPr lang="en-US" altLang="ja-JP" sz="4400" dirty="0"/>
          </a:p>
          <a:p>
            <a:pPr marL="0" indent="0">
              <a:buNone/>
            </a:pPr>
            <a:r>
              <a:rPr lang="ja-JP" altLang="en-US" sz="4400" dirty="0"/>
              <a:t>　活動時に守るルールを作ってください。</a:t>
            </a:r>
            <a:endParaRPr lang="en-US" altLang="ja-JP" sz="4400" dirty="0"/>
          </a:p>
          <a:p>
            <a:pPr marL="0" indent="0">
              <a:buNone/>
            </a:pPr>
            <a:endParaRPr lang="en-US" altLang="ja-JP" sz="2800" dirty="0"/>
          </a:p>
        </p:txBody>
      </p:sp>
    </p:spTree>
    <p:extLst>
      <p:ext uri="{BB962C8B-B14F-4D97-AF65-F5344CB8AC3E}">
        <p14:creationId xmlns:p14="http://schemas.microsoft.com/office/powerpoint/2010/main" val="213752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５　発表</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9" y="1815783"/>
            <a:ext cx="10443933" cy="4189614"/>
          </a:xfrm>
        </p:spPr>
        <p:txBody>
          <a:bodyPr rtlCol="0">
            <a:normAutofit/>
          </a:bodyPr>
          <a:lstStyle/>
          <a:p>
            <a:pPr marL="0" indent="0">
              <a:buNone/>
            </a:pPr>
            <a:r>
              <a:rPr lang="ja-JP" altLang="en-US" sz="4400" b="1" dirty="0"/>
              <a:t>グループごとに次の項目を発表</a:t>
            </a:r>
            <a:endParaRPr lang="en-US" altLang="ja-JP" sz="4400" b="1" dirty="0"/>
          </a:p>
          <a:p>
            <a:pPr marL="0" indent="0" algn="ctr">
              <a:buNone/>
            </a:pPr>
            <a:endParaRPr lang="en-US" altLang="ja-JP" sz="2400" b="1" dirty="0"/>
          </a:p>
          <a:p>
            <a:pPr marL="0" indent="0">
              <a:buNone/>
            </a:pPr>
            <a:r>
              <a:rPr lang="ja-JP" altLang="en-US" sz="4400" b="1" dirty="0"/>
              <a:t>・特に危険なところ</a:t>
            </a:r>
            <a:endParaRPr lang="en-US" altLang="ja-JP" sz="4400" b="1" dirty="0"/>
          </a:p>
          <a:p>
            <a:pPr marL="0" indent="0">
              <a:buNone/>
            </a:pPr>
            <a:r>
              <a:rPr lang="ja-JP" altLang="en-US" sz="4400" b="1" dirty="0"/>
              <a:t>・その対策</a:t>
            </a:r>
            <a:endParaRPr lang="en-US" altLang="ja-JP" sz="4400" b="1" dirty="0"/>
          </a:p>
          <a:p>
            <a:pPr marL="0" indent="0">
              <a:buNone/>
            </a:pPr>
            <a:r>
              <a:rPr lang="ja-JP" altLang="en-US" sz="4400" b="1" dirty="0"/>
              <a:t>・目標</a:t>
            </a:r>
            <a:endParaRPr lang="ja-JP" altLang="en-US" sz="4800" b="1" dirty="0"/>
          </a:p>
        </p:txBody>
      </p:sp>
    </p:spTree>
    <p:extLst>
      <p:ext uri="{BB962C8B-B14F-4D97-AF65-F5344CB8AC3E}">
        <p14:creationId xmlns:p14="http://schemas.microsoft.com/office/powerpoint/2010/main" val="303783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8" y="382385"/>
            <a:ext cx="10178322" cy="1492132"/>
          </a:xfrm>
        </p:spPr>
        <p:txBody>
          <a:bodyPr rtlCol="0" anchor="t">
            <a:normAutofit/>
          </a:bodyPr>
          <a:lstStyle/>
          <a:p>
            <a:pPr rtl="0"/>
            <a:r>
              <a:rPr lang="ja-JP" altLang="en-US" sz="8000" dirty="0"/>
              <a:t>アンケート記入</a:t>
            </a:r>
          </a:p>
        </p:txBody>
      </p:sp>
      <p:graphicFrame>
        <p:nvGraphicFramePr>
          <p:cNvPr id="5" name="コンテンツ プレースホルダー 2">
            <a:extLst>
              <a:ext uri="{FF2B5EF4-FFF2-40B4-BE49-F238E27FC236}">
                <a16:creationId xmlns:a16="http://schemas.microsoft.com/office/drawing/2014/main" id="{FDC660E1-2E54-53E3-B76E-7A9BC5682237}"/>
              </a:ext>
            </a:extLst>
          </p:cNvPr>
          <p:cNvGraphicFramePr>
            <a:graphicFrameLocks noGrp="1"/>
          </p:cNvGraphicFramePr>
          <p:nvPr>
            <p:ph idx="1"/>
            <p:extLst>
              <p:ext uri="{D42A27DB-BD31-4B8C-83A1-F6EECF244321}">
                <p14:modId xmlns:p14="http://schemas.microsoft.com/office/powerpoint/2010/main" val="2713170089"/>
              </p:ext>
            </p:extLst>
          </p:nvPr>
        </p:nvGraphicFramePr>
        <p:xfrm>
          <a:off x="1251678" y="2286003"/>
          <a:ext cx="1017832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40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1C0AF681-797A-49B0-AD7B-1F0851FCC496}"/>
              </a:ext>
            </a:extLst>
          </p:cNvPr>
          <p:cNvSpPr>
            <a:spLocks noGrp="1"/>
          </p:cNvSpPr>
          <p:nvPr>
            <p:ph type="title"/>
          </p:nvPr>
        </p:nvSpPr>
        <p:spPr>
          <a:xfrm>
            <a:off x="2897946" y="2243799"/>
            <a:ext cx="9814561" cy="4614203"/>
          </a:xfrm>
        </p:spPr>
        <p:txBody>
          <a:bodyPr anchor="t">
            <a:normAutofit/>
          </a:bodyPr>
          <a:lstStyle/>
          <a:p>
            <a:r>
              <a:rPr lang="ja-JP" altLang="en-US" sz="4000" dirty="0">
                <a:solidFill>
                  <a:srgbClr val="FFC000"/>
                </a:solidFill>
              </a:rPr>
              <a:t>ご参加ありがとうございました。</a:t>
            </a:r>
            <a:br>
              <a:rPr lang="en-US" altLang="ja-JP" sz="4000" dirty="0">
                <a:solidFill>
                  <a:srgbClr val="FFC000"/>
                </a:solidFill>
              </a:rPr>
            </a:br>
            <a:r>
              <a:rPr lang="ja-JP" altLang="en-US" sz="4000" dirty="0">
                <a:solidFill>
                  <a:srgbClr val="FFC000"/>
                </a:solidFill>
              </a:rPr>
              <a:t>今後もどうぞご安全に、</a:t>
            </a:r>
            <a:br>
              <a:rPr lang="en-US" altLang="ja-JP" sz="4000" dirty="0">
                <a:solidFill>
                  <a:srgbClr val="FFC000"/>
                </a:solidFill>
              </a:rPr>
            </a:br>
            <a:r>
              <a:rPr lang="ja-JP" altLang="en-US" sz="4000" dirty="0">
                <a:solidFill>
                  <a:srgbClr val="FFC000"/>
                </a:solidFill>
              </a:rPr>
              <a:t>楽しく子ども会活動を行ってください。</a:t>
            </a:r>
            <a:br>
              <a:rPr lang="en-US" altLang="ja-JP" sz="4000" dirty="0"/>
            </a:br>
            <a:br>
              <a:rPr lang="en-US" altLang="ja-JP" sz="4000" dirty="0"/>
            </a:br>
            <a:endParaRPr lang="en-US" altLang="ja-JP" sz="4000" dirty="0"/>
          </a:p>
          <a:p>
            <a:endParaRPr lang="ja-JP" altLang="en-US" sz="4000" dirty="0"/>
          </a:p>
        </p:txBody>
      </p:sp>
    </p:spTree>
    <p:extLst>
      <p:ext uri="{BB962C8B-B14F-4D97-AF65-F5344CB8AC3E}">
        <p14:creationId xmlns:p14="http://schemas.microsoft.com/office/powerpoint/2010/main" val="13696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子ども会の特徴</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p:txBody>
          <a:bodyPr rtlCol="0">
            <a:normAutofit/>
          </a:bodyPr>
          <a:lstStyle/>
          <a:p>
            <a:pPr marL="0" indent="0">
              <a:buNone/>
            </a:pPr>
            <a:r>
              <a:rPr lang="ja-JP" altLang="en-US" sz="4400" dirty="0"/>
              <a:t>①異年齢の集団</a:t>
            </a:r>
            <a:endParaRPr lang="en-US" altLang="ja-JP" sz="4400" dirty="0"/>
          </a:p>
          <a:p>
            <a:pPr marL="0" indent="0">
              <a:buNone/>
            </a:pPr>
            <a:r>
              <a:rPr lang="ja-JP" altLang="en-US" sz="4400" dirty="0"/>
              <a:t>②遊びを中心とした活動</a:t>
            </a:r>
            <a:endParaRPr lang="en-US" altLang="ja-JP" sz="4400" dirty="0"/>
          </a:p>
          <a:p>
            <a:pPr marL="0" indent="0">
              <a:buNone/>
            </a:pPr>
            <a:r>
              <a:rPr lang="ja-JP" altLang="en-US" sz="4400" dirty="0"/>
              <a:t>③子どもの成長</a:t>
            </a:r>
          </a:p>
        </p:txBody>
      </p:sp>
    </p:spTree>
    <p:extLst>
      <p:ext uri="{BB962C8B-B14F-4D97-AF65-F5344CB8AC3E}">
        <p14:creationId xmlns:p14="http://schemas.microsoft.com/office/powerpoint/2010/main" val="193775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090117" y="-356109"/>
            <a:ext cx="4815802" cy="7214110"/>
          </a:xfrm>
          <a:prstGeom prst="rect">
            <a:avLst/>
          </a:prstGeom>
        </p:spPr>
      </p:pic>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654241" cy="1630346"/>
          </a:xfrm>
          <a:solidFill>
            <a:srgbClr val="EAEAEA">
              <a:alpha val="69804"/>
            </a:srgbClr>
          </a:solidFill>
        </p:spPr>
        <p:txBody>
          <a:bodyPr rtlCol="0">
            <a:normAutofit/>
          </a:bodyPr>
          <a:lstStyle/>
          <a:p>
            <a:r>
              <a:rPr lang="ja-JP" altLang="en-US" sz="8000" dirty="0"/>
              <a:t>①異年齢の集団</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286003"/>
            <a:ext cx="10654242" cy="3593591"/>
          </a:xfrm>
          <a:solidFill>
            <a:srgbClr val="EAEAEA">
              <a:alpha val="69804"/>
            </a:srgbClr>
          </a:solidFill>
        </p:spPr>
        <p:txBody>
          <a:bodyPr rtlCol="0">
            <a:normAutofit/>
          </a:bodyPr>
          <a:lstStyle/>
          <a:p>
            <a:pPr marL="0" indent="0">
              <a:buNone/>
            </a:pPr>
            <a:r>
              <a:rPr lang="ja-JP" altLang="en-US" sz="4400" dirty="0">
                <a:solidFill>
                  <a:schemeClr val="tx1"/>
                </a:solidFill>
              </a:rPr>
              <a:t>・異なる学年で一緒に活動</a:t>
            </a:r>
            <a:endParaRPr lang="en-US" altLang="ja-JP" sz="4400" dirty="0">
              <a:solidFill>
                <a:schemeClr val="tx1"/>
              </a:solidFill>
            </a:endParaRPr>
          </a:p>
          <a:p>
            <a:pPr marL="0" indent="0">
              <a:buNone/>
            </a:pPr>
            <a:r>
              <a:rPr lang="ja-JP" altLang="en-US" sz="4400" dirty="0">
                <a:solidFill>
                  <a:schemeClr val="tx1"/>
                </a:solidFill>
              </a:rPr>
              <a:t>・社会を身につけるきっかけ</a:t>
            </a:r>
            <a:endParaRPr lang="en-US" altLang="ja-JP" sz="4400" dirty="0">
              <a:solidFill>
                <a:schemeClr val="tx1"/>
              </a:solidFill>
            </a:endParaRPr>
          </a:p>
        </p:txBody>
      </p:sp>
    </p:spTree>
    <p:extLst>
      <p:ext uri="{BB962C8B-B14F-4D97-AF65-F5344CB8AC3E}">
        <p14:creationId xmlns:p14="http://schemas.microsoft.com/office/powerpoint/2010/main" val="44772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19151" r="39445"/>
          <a:stretch/>
        </p:blipFill>
        <p:spPr>
          <a:xfrm>
            <a:off x="7880831" y="21037"/>
            <a:ext cx="4089549" cy="6836965"/>
          </a:xfrm>
          <a:prstGeom prst="rect">
            <a:avLst/>
          </a:prstGeom>
        </p:spPr>
      </p:pic>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147176" y="382385"/>
            <a:ext cx="10823203" cy="1630346"/>
          </a:xfrm>
          <a:solidFill>
            <a:srgbClr val="EAEAEA">
              <a:alpha val="69804"/>
            </a:srgbClr>
          </a:solidFill>
        </p:spPr>
        <p:txBody>
          <a:bodyPr rtlCol="0">
            <a:normAutofit/>
          </a:bodyPr>
          <a:lstStyle/>
          <a:p>
            <a:r>
              <a:rPr lang="ja-JP" altLang="en-US" sz="8000" dirty="0"/>
              <a:t>②遊びを中心とした活動</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718701" cy="3593591"/>
          </a:xfrm>
          <a:solidFill>
            <a:srgbClr val="EAEAEA">
              <a:alpha val="69020"/>
            </a:srgbClr>
          </a:solidFill>
          <a:ln>
            <a:noFill/>
          </a:ln>
        </p:spPr>
        <p:style>
          <a:lnRef idx="2">
            <a:schemeClr val="accent3"/>
          </a:lnRef>
          <a:fillRef idx="1">
            <a:schemeClr val="lt1"/>
          </a:fillRef>
          <a:effectRef idx="0">
            <a:schemeClr val="accent3"/>
          </a:effectRef>
          <a:fontRef idx="minor">
            <a:schemeClr val="dk1"/>
          </a:fontRef>
        </p:style>
        <p:txBody>
          <a:bodyPr rtlCol="0">
            <a:normAutofit/>
          </a:bodyPr>
          <a:lstStyle/>
          <a:p>
            <a:pPr marL="0" indent="0">
              <a:buNone/>
            </a:pPr>
            <a:r>
              <a:rPr lang="ja-JP" altLang="en-US" sz="4400" dirty="0"/>
              <a:t>・「楽しい遊び」をベースにした活動</a:t>
            </a:r>
            <a:endParaRPr lang="en-US" altLang="ja-JP" sz="4400" dirty="0"/>
          </a:p>
          <a:p>
            <a:pPr marL="0" indent="0">
              <a:buNone/>
            </a:pPr>
            <a:r>
              <a:rPr lang="ja-JP" altLang="en-US" sz="4400" dirty="0"/>
              <a:t>・指導者、育成者は、</a:t>
            </a:r>
            <a:endParaRPr lang="en-US" altLang="ja-JP" sz="4400" dirty="0"/>
          </a:p>
          <a:p>
            <a:pPr marL="0" indent="0">
              <a:buNone/>
            </a:pPr>
            <a:r>
              <a:rPr lang="ja-JP" altLang="en-US" sz="4400" dirty="0"/>
              <a:t>　時間・場所・仲間を確保する。</a:t>
            </a:r>
            <a:endParaRPr lang="en-US" altLang="ja-JP" sz="4400" dirty="0"/>
          </a:p>
        </p:txBody>
      </p:sp>
    </p:spTree>
    <p:extLst>
      <p:ext uri="{BB962C8B-B14F-4D97-AF65-F5344CB8AC3E}">
        <p14:creationId xmlns:p14="http://schemas.microsoft.com/office/powerpoint/2010/main" val="327200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8100" r="38445"/>
          <a:stretch/>
        </p:blipFill>
        <p:spPr>
          <a:xfrm>
            <a:off x="6443005" y="19236"/>
            <a:ext cx="5477461" cy="6838764"/>
          </a:xfrm>
          <a:prstGeom prst="rect">
            <a:avLst/>
          </a:prstGeom>
        </p:spPr>
      </p:pic>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286003"/>
            <a:ext cx="10668787" cy="3593591"/>
          </a:xfrm>
          <a:solidFill>
            <a:srgbClr val="EAEAEA">
              <a:alpha val="69804"/>
            </a:srgbClr>
          </a:solidFill>
        </p:spPr>
        <p:txBody>
          <a:bodyPr rtlCol="0">
            <a:normAutofit/>
          </a:bodyPr>
          <a:lstStyle/>
          <a:p>
            <a:pPr marL="0" indent="0">
              <a:buNone/>
            </a:pPr>
            <a:r>
              <a:rPr lang="ja-JP" altLang="en-US" sz="4400" dirty="0">
                <a:solidFill>
                  <a:schemeClr val="tx1"/>
                </a:solidFill>
              </a:rPr>
              <a:t>・子どもは活動を通して成長する。</a:t>
            </a:r>
            <a:endParaRPr lang="en-US" altLang="ja-JP" sz="4400" dirty="0">
              <a:solidFill>
                <a:schemeClr val="tx1"/>
              </a:solidFill>
            </a:endParaRPr>
          </a:p>
          <a:p>
            <a:pPr marL="0" indent="0">
              <a:buNone/>
            </a:pPr>
            <a:r>
              <a:rPr lang="ja-JP" altLang="en-US" sz="4400" dirty="0">
                <a:solidFill>
                  <a:schemeClr val="tx1"/>
                </a:solidFill>
              </a:rPr>
              <a:t>・学校／家庭ではできない体験をする。</a:t>
            </a:r>
            <a:endParaRPr lang="en-US" altLang="ja-JP" sz="4400" dirty="0">
              <a:solidFill>
                <a:schemeClr val="tx1"/>
              </a:solidFill>
            </a:endParaRPr>
          </a:p>
        </p:txBody>
      </p:sp>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668785" cy="1630346"/>
          </a:xfrm>
          <a:solidFill>
            <a:srgbClr val="EAEAEA">
              <a:alpha val="69804"/>
            </a:srgbClr>
          </a:solidFill>
        </p:spPr>
        <p:txBody>
          <a:bodyPr rtlCol="0">
            <a:normAutofit/>
          </a:bodyPr>
          <a:lstStyle/>
          <a:p>
            <a:r>
              <a:rPr lang="ja-JP" altLang="en-US" sz="8000" dirty="0"/>
              <a:t>③子どもの成長</a:t>
            </a:r>
          </a:p>
        </p:txBody>
      </p:sp>
    </p:spTree>
    <p:extLst>
      <p:ext uri="{BB962C8B-B14F-4D97-AF65-F5344CB8AC3E}">
        <p14:creationId xmlns:p14="http://schemas.microsoft.com/office/powerpoint/2010/main" val="264519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子ども会のメリット</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593591"/>
          </a:xfrm>
        </p:spPr>
        <p:txBody>
          <a:bodyPr rtlCol="0">
            <a:normAutofit/>
          </a:bodyPr>
          <a:lstStyle/>
          <a:p>
            <a:pPr marL="0" indent="0">
              <a:buNone/>
            </a:pPr>
            <a:r>
              <a:rPr lang="ja-JP" altLang="en-US" sz="4400" dirty="0"/>
              <a:t>①子どもが成長する！</a:t>
            </a:r>
            <a:endParaRPr lang="en-US" altLang="ja-JP" sz="4400" dirty="0"/>
          </a:p>
          <a:p>
            <a:pPr marL="0" indent="0">
              <a:buNone/>
            </a:pPr>
            <a:r>
              <a:rPr lang="ja-JP" altLang="en-US" sz="4400" dirty="0"/>
              <a:t>②地域がよりよくなる！</a:t>
            </a:r>
            <a:endParaRPr lang="en-US" altLang="ja-JP" sz="4400" dirty="0"/>
          </a:p>
          <a:p>
            <a:pPr marL="0" indent="0">
              <a:buNone/>
            </a:pPr>
            <a:r>
              <a:rPr lang="ja-JP" altLang="en-US" sz="4400" dirty="0"/>
              <a:t>③保護者にとっても、成長・交流の場になる！</a:t>
            </a:r>
          </a:p>
        </p:txBody>
      </p:sp>
    </p:spTree>
    <p:extLst>
      <p:ext uri="{BB962C8B-B14F-4D97-AF65-F5344CB8AC3E}">
        <p14:creationId xmlns:p14="http://schemas.microsoft.com/office/powerpoint/2010/main" val="109169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b="0" dirty="0"/>
              <a:t>①</a:t>
            </a:r>
            <a:r>
              <a:rPr lang="ja-JP" altLang="en-US" sz="8000" dirty="0"/>
              <a:t>子どもが成長する！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6" y="2286001"/>
            <a:ext cx="9608581" cy="3593591"/>
          </a:xfrm>
        </p:spPr>
        <p:txBody>
          <a:bodyPr rtlCol="0">
            <a:normAutofit/>
          </a:bodyPr>
          <a:lstStyle/>
          <a:p>
            <a:pPr marL="0" indent="0">
              <a:buNone/>
            </a:pPr>
            <a:r>
              <a:rPr lang="ja-JP" altLang="en-US" sz="4400" dirty="0"/>
              <a:t>・様々な体験を通して成長する。</a:t>
            </a:r>
            <a:endParaRPr lang="en-US" altLang="ja-JP" sz="4400" dirty="0"/>
          </a:p>
          <a:p>
            <a:pPr marL="0" indent="0">
              <a:buNone/>
            </a:pPr>
            <a:r>
              <a:rPr lang="ja-JP" altLang="en-US" sz="4400" dirty="0"/>
              <a:t>・</a:t>
            </a:r>
            <a:r>
              <a:rPr lang="ja-JP" altLang="en-US" sz="4400" u="dbl" dirty="0">
                <a:uFill>
                  <a:solidFill>
                    <a:srgbClr val="FFC000"/>
                  </a:solidFill>
                </a:uFill>
              </a:rPr>
              <a:t>「</a:t>
            </a:r>
            <a:r>
              <a:rPr lang="ja-JP" altLang="en-US" sz="4400" b="1" u="dbl" dirty="0">
                <a:uFill>
                  <a:solidFill>
                    <a:srgbClr val="FFC000"/>
                  </a:solidFill>
                </a:uFill>
              </a:rPr>
              <a:t>子どもの手による子ども会</a:t>
            </a:r>
            <a:r>
              <a:rPr lang="ja-JP" altLang="en-US" sz="4400" u="dbl" dirty="0">
                <a:uFill>
                  <a:solidFill>
                    <a:srgbClr val="FFC000"/>
                  </a:solidFill>
                </a:uFill>
              </a:rPr>
              <a:t>」で</a:t>
            </a:r>
            <a:endParaRPr lang="en-US" altLang="ja-JP" sz="4400" u="dbl" dirty="0">
              <a:uFill>
                <a:solidFill>
                  <a:srgbClr val="FFC000"/>
                </a:solidFill>
              </a:uFill>
            </a:endParaRPr>
          </a:p>
          <a:p>
            <a:pPr marL="0" indent="0">
              <a:buNone/>
            </a:pPr>
            <a:r>
              <a:rPr lang="ja-JP" altLang="en-US" sz="4400" dirty="0">
                <a:uFill>
                  <a:solidFill>
                    <a:srgbClr val="FFC000"/>
                  </a:solidFill>
                </a:uFill>
              </a:rPr>
              <a:t>　</a:t>
            </a:r>
            <a:r>
              <a:rPr lang="ja-JP" altLang="en-US" sz="4400" u="dbl" dirty="0">
                <a:uFill>
                  <a:solidFill>
                    <a:srgbClr val="FFC000"/>
                  </a:solidFill>
                </a:uFill>
              </a:rPr>
              <a:t>魅力的な活動を！</a:t>
            </a:r>
            <a:endParaRPr lang="en-US" altLang="ja-JP" sz="4400" u="dbl" dirty="0">
              <a:uFill>
                <a:solidFill>
                  <a:srgbClr val="FFC000"/>
                </a:solidFill>
              </a:uFill>
            </a:endParaRPr>
          </a:p>
        </p:txBody>
      </p:sp>
      <p:pic>
        <p:nvPicPr>
          <p:cNvPr id="5" name="図 4">
            <a:extLst>
              <a:ext uri="{FF2B5EF4-FFF2-40B4-BE49-F238E27FC236}">
                <a16:creationId xmlns:a16="http://schemas.microsoft.com/office/drawing/2014/main" id="{9F401E96-23B6-466D-AB4C-19398A9A6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840" y="3898025"/>
            <a:ext cx="2438198" cy="2438198"/>
          </a:xfrm>
          <a:prstGeom prst="rect">
            <a:avLst/>
          </a:prstGeom>
        </p:spPr>
      </p:pic>
    </p:spTree>
    <p:extLst>
      <p:ext uri="{BB962C8B-B14F-4D97-AF65-F5344CB8AC3E}">
        <p14:creationId xmlns:p14="http://schemas.microsoft.com/office/powerpoint/2010/main" val="3933958244"/>
      </p:ext>
    </p:extLst>
  </p:cSld>
  <p:clrMapOvr>
    <a:masterClrMapping/>
  </p:clrMapOvr>
</p:sld>
</file>

<file path=ppt/theme/theme1.xml><?xml version="1.0" encoding="utf-8"?>
<a:theme xmlns:a="http://schemas.openxmlformats.org/drawingml/2006/main" name="バッジ">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307829_TF55916208" id="{D4A5A581-3DD9-45C3-811A-7071EB9E6B29}" vid="{0C353D2C-784F-4DF4-AE0D-F80DE4510AA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教師について知ろう</Template>
  <TotalTime>0</TotalTime>
  <Words>3332</Words>
  <Application>Microsoft Office PowerPoint</Application>
  <PresentationFormat>ワイド画面</PresentationFormat>
  <Paragraphs>321</Paragraphs>
  <Slides>36</Slides>
  <Notes>36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36</vt:i4>
      </vt:variant>
    </vt:vector>
  </HeadingPairs>
  <TitlesOfParts>
    <vt:vector size="41" baseType="lpstr">
      <vt:lpstr>HGS創英角ﾎﾟｯﾌﾟ体</vt:lpstr>
      <vt:lpstr>Meiryo UI</vt:lpstr>
      <vt:lpstr>Arial</vt:lpstr>
      <vt:lpstr>Gill Sans MT</vt:lpstr>
      <vt:lpstr>バッジ</vt:lpstr>
      <vt:lpstr>豊川市子ども会連絡協議会 KYT研修会</vt:lpstr>
      <vt:lpstr>(1)子ども会とは？</vt:lpstr>
      <vt:lpstr>子ども会の定義</vt:lpstr>
      <vt:lpstr>子ども会の特徴</vt:lpstr>
      <vt:lpstr>①異年齢の集団</vt:lpstr>
      <vt:lpstr>②遊びを中心とした活動</vt:lpstr>
      <vt:lpstr>③子どもの成長</vt:lpstr>
      <vt:lpstr>子ども会のメリット</vt:lpstr>
      <vt:lpstr>①子どもが成長する！</vt:lpstr>
      <vt:lpstr>②地域がよりよくなる！</vt:lpstr>
      <vt:lpstr>③保護者にとっても、成長・交流の場になる！</vt:lpstr>
      <vt:lpstr>子ども会の組織</vt:lpstr>
      <vt:lpstr>子ども会の組織</vt:lpstr>
      <vt:lpstr>市子連加入のメリット</vt:lpstr>
      <vt:lpstr>子ども会の活動事例</vt:lpstr>
      <vt:lpstr>子ども会の 活動事例 随時募集中！！  取材してOKな 活動がありましたら ご連絡を！</vt:lpstr>
      <vt:lpstr>(1)子ども会とは？まとめ</vt:lpstr>
      <vt:lpstr>(２)Ｋ　Ｙ　Ｔ　を 　　　すすめる理由</vt:lpstr>
      <vt:lpstr>ＫＹＴ研修アニメ</vt:lpstr>
      <vt:lpstr>KYTをすすめる理由</vt:lpstr>
      <vt:lpstr>①子ども会には事故の可能 　 性がある</vt:lpstr>
      <vt:lpstr>②子どもに危険回避能力を身に着けてほしい</vt:lpstr>
      <vt:lpstr>③育成者を守るために実施してほしい</vt:lpstr>
      <vt:lpstr>※安全共済会について</vt:lpstr>
      <vt:lpstr>子ども会にはどんな事故がある？</vt:lpstr>
      <vt:lpstr>安全な活動のために</vt:lpstr>
      <vt:lpstr>KYTの流れ</vt:lpstr>
      <vt:lpstr>(３)ＫＹＴ実践</vt:lpstr>
      <vt:lpstr>０　準備</vt:lpstr>
      <vt:lpstr>１　危険を見つける</vt:lpstr>
      <vt:lpstr>２　特に危険なものにしぼる </vt:lpstr>
      <vt:lpstr>３　対策を考える</vt:lpstr>
      <vt:lpstr>４　目標を決める</vt:lpstr>
      <vt:lpstr>５　発表</vt:lpstr>
      <vt:lpstr>アンケート記入</vt:lpstr>
      <vt:lpstr>ご参加ありがとうございました。 今後もどうぞご安全に、 楽しく子ども会活動を行ってください。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2022-10-12T11:33:41Z</dcterms:created>
  <dcterms:modified xsi:type="dcterms:W3CDTF">2024-12-27T01:23:31Z</dcterms:modified>
</cp:coreProperties>
</file>