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>
        <p:scale>
          <a:sx n="100" d="100"/>
          <a:sy n="100" d="100"/>
        </p:scale>
        <p:origin x="1668" y="-15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619"/>
          </a:xfrm>
          <a:prstGeom prst="rect">
            <a:avLst/>
          </a:prstGeom>
        </p:spPr>
        <p:txBody>
          <a:bodyPr vert="horz" lIns="91470" tIns="45735" rIns="91470" bIns="4573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619"/>
          </a:xfrm>
          <a:prstGeom prst="rect">
            <a:avLst/>
          </a:prstGeom>
        </p:spPr>
        <p:txBody>
          <a:bodyPr vert="horz" lIns="91470" tIns="45735" rIns="91470" bIns="45735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5075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0" tIns="45735" rIns="91470" bIns="4573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51270"/>
            <a:ext cx="5389563" cy="3887112"/>
          </a:xfrm>
          <a:prstGeom prst="rect">
            <a:avLst/>
          </a:prstGeom>
        </p:spPr>
        <p:txBody>
          <a:bodyPr vert="horz" lIns="91470" tIns="45735" rIns="91470" bIns="4573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7044"/>
            <a:ext cx="2919413" cy="495619"/>
          </a:xfrm>
          <a:prstGeom prst="rect">
            <a:avLst/>
          </a:prstGeom>
        </p:spPr>
        <p:txBody>
          <a:bodyPr vert="horz" lIns="91470" tIns="45735" rIns="91470" bIns="4573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7044"/>
            <a:ext cx="2919412" cy="495619"/>
          </a:xfrm>
          <a:prstGeom prst="rect">
            <a:avLst/>
          </a:prstGeom>
        </p:spPr>
        <p:txBody>
          <a:bodyPr vert="horz" lIns="91470" tIns="45735" rIns="91470" bIns="45735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107612"/>
              </p:ext>
            </p:extLst>
          </p:nvPr>
        </p:nvGraphicFramePr>
        <p:xfrm>
          <a:off x="151072" y="799780"/>
          <a:ext cx="6589011" cy="8495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9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kumimoji="1" lang="ja-JP" altLang="en-US" sz="1400" b="1" dirty="0">
                          <a:latin typeface="Verdana" panose="020B0604030504040204" pitchFamily="34" charset="0"/>
                          <a:ea typeface="メイリオ" panose="020B0604030504040204" pitchFamily="50" charset="-128"/>
                        </a:rPr>
                        <a:t>美術常設展　「人をテーマに」</a:t>
                      </a:r>
                      <a:endParaRPr kumimoji="1" lang="en-US" altLang="ja-JP" sz="14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en-US" altLang="ja-JP" sz="900" b="0" i="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https://www.city.toyokawa.lg.jp/</a:t>
                      </a:r>
                      <a:r>
                        <a:rPr kumimoji="1" lang="en-US" altLang="ja-JP" sz="900" b="0" i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saijibunka/bunka/tenrankai/bunkajousetu20230314.html</a:t>
                      </a:r>
                    </a:p>
                    <a:p>
                      <a:r>
                        <a:rPr kumimoji="1" lang="ja-JP" altLang="en-US" sz="900" b="1" dirty="0">
                          <a:latin typeface="Verdana" panose="020B0604030504040204" pitchFamily="34" charset="0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9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URL</a:t>
                      </a:r>
                      <a:r>
                        <a:rPr kumimoji="1" lang="ja-JP" altLang="en-US" sz="900" b="1" dirty="0">
                          <a:latin typeface="Verdana" panose="020B0604030504040204" pitchFamily="34" charset="0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sz="900" dirty="0">
                        <a:latin typeface="Verdana" panose="020B0604030504040204" pitchFamily="34" charset="0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桜ヶ丘ミュージアムの収蔵作品の美術常設展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令和５年４月１１日（火）～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日（日）　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９時０分　～　１７時０分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豊川市桜ヶ丘ミュージアム　美術常設展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豊川市桜ケ丘町７９－２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豊川市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豊川市桜ケ丘町７９－２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0533-85-3775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bunka@city.toyokawa.lg.jp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ーーー人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8,000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814140" y="6343538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564929" y="6380551"/>
            <a:ext cx="180000" cy="1800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602738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 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603975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□ 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舞台と客席との適切な距離の確保など、出演者やスタッフから参加者に感染させないための対策の実施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564</Words>
  <Application>Microsoft Office PowerPoint</Application>
  <PresentationFormat>A4 210 x 297 mm</PresentationFormat>
  <Paragraphs>82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Arial</vt:lpstr>
      <vt:lpstr>Calibri</vt:lpstr>
      <vt:lpstr>Calibri Light</vt:lpstr>
      <vt:lpstr>Verdana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石川　かおり</dc:creator>
  <cp:lastModifiedBy>石川　かおり</cp:lastModifiedBy>
  <cp:revision>5</cp:revision>
  <cp:lastPrinted>2023-03-15T10:50:46Z</cp:lastPrinted>
  <dcterms:modified xsi:type="dcterms:W3CDTF">2023-03-15T10:51:23Z</dcterms:modified>
</cp:coreProperties>
</file>