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6" d="100"/>
          <a:sy n="76" d="100"/>
        </p:scale>
        <p:origin x="351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04753"/>
              </p:ext>
            </p:extLst>
          </p:nvPr>
        </p:nvGraphicFramePr>
        <p:xfrm>
          <a:off x="151072" y="799780"/>
          <a:ext cx="6589011" cy="8370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市制施行８０周年記念事業　桜と四季の花々展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en-US" altLang="ja-JP" sz="900" b="0" i="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https://www.city.toyokawa.lg.jp/saijibunka/bunka/tenrankai/sakuratosikinohanaba.html</a:t>
                      </a:r>
                      <a:endParaRPr kumimoji="1" lang="en-US" altLang="ja-JP" sz="9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佐藤美術館と郷さくら美術館所蔵の桜を中心とした絵画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点を展示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令和５年３月１９日～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９時０分　～　１７時０分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豊川市桜ヶ丘ミュージアム　市民ギャラリー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0533-85-3775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bunka@city.toyokawa.lg.jp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ーーー人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０００人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4929" y="5991113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0273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 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12414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</a:t>
                      </a: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571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Verdana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　かおり</dc:creator>
  <cp:lastModifiedBy>石川　かおり</cp:lastModifiedBy>
  <cp:revision>4</cp:revision>
  <dcterms:modified xsi:type="dcterms:W3CDTF">2023-03-09T04:04:56Z</dcterms:modified>
</cp:coreProperties>
</file>